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78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Kinsey" initials="TK" lastIdx="1" clrIdx="0">
    <p:extLst>
      <p:ext uri="{19B8F6BF-5375-455C-9EA6-DF929625EA0E}">
        <p15:presenceInfo xmlns:p15="http://schemas.microsoft.com/office/powerpoint/2012/main" userId="Travis Kinsey" providerId="None"/>
      </p:ext>
    </p:extLst>
  </p:cmAuthor>
  <p:cmAuthor id="2" name="Keenan, Andrea" initials="KA" lastIdx="1" clrIdx="1">
    <p:extLst>
      <p:ext uri="{19B8F6BF-5375-455C-9EA6-DF929625EA0E}">
        <p15:presenceInfo xmlns:p15="http://schemas.microsoft.com/office/powerpoint/2012/main" userId="S::andrea.keenan@changehealthcare.com::dd6b67c6-017a-4111-a455-e06ccb61df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1E53C-9E17-4E8F-8827-F33847FCC900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68AE1-86FA-4541-8D98-D34791260A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3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DACB96-E8D8-E844-8A69-88AC50610E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31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1342DD0-A6E4-2A4E-9DE9-AE6D1EDAAD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38795"/>
            <a:ext cx="12192000" cy="1219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76655" y="3590903"/>
            <a:ext cx="10731663" cy="495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buFontTx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The sub-headline would go here 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89193" y="5226009"/>
            <a:ext cx="1562181" cy="2032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 sz="1200" b="1" i="0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MM.DD.YYYY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89652" y="1998290"/>
            <a:ext cx="10718215" cy="1468861"/>
          </a:xfrm>
        </p:spPr>
        <p:txBody>
          <a:bodyPr anchor="ctr"/>
          <a:lstStyle>
            <a:lvl1pPr>
              <a:defRPr sz="5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This Is The Title Of The Presentation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496802" y="5324763"/>
            <a:ext cx="9445796" cy="30907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255857" y="5329454"/>
            <a:ext cx="61103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9DEF0BD-EED1-704F-94E5-9E660EB864B2}"/>
              </a:ext>
            </a:extLst>
          </p:cNvPr>
          <p:cNvSpPr txBox="1"/>
          <p:nvPr userDrawn="1"/>
        </p:nvSpPr>
        <p:spPr>
          <a:xfrm>
            <a:off x="164163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© 2022 Change Healthcare LLC and/or one of its subsidiaries. All Rights Reserved.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 flipH="1">
            <a:off x="243462" y="249189"/>
            <a:ext cx="11699136" cy="5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1948538" y="249189"/>
            <a:ext cx="0" cy="5106481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243461" y="249193"/>
            <a:ext cx="1" cy="507557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H="1">
            <a:off x="11073460" y="6468287"/>
            <a:ext cx="869138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FAB79B3-6D7C-AA41-A771-E2D600B1F2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5520" y="5933655"/>
            <a:ext cx="1896438" cy="731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33B11D-C4E4-4346-AC72-EAB5F5B60470}"/>
              </a:ext>
            </a:extLst>
          </p:cNvPr>
          <p:cNvSpPr txBox="1"/>
          <p:nvPr userDrawn="1"/>
        </p:nvSpPr>
        <p:spPr>
          <a:xfrm>
            <a:off x="6598024" y="78889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+ Squar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336890" y="1825625"/>
            <a:ext cx="5428072" cy="4309343"/>
          </a:xfrm>
        </p:spPr>
        <p:txBody>
          <a:bodyPr/>
          <a:lstStyle/>
          <a:p>
            <a:r>
              <a:rPr lang="en-US" dirty="0"/>
              <a:t>Insert Graphic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26720" y="1825625"/>
            <a:ext cx="5414210" cy="43093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levelz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E55DB34-00A7-D945-A7A8-611A0E546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B0861A1E-0ABB-B94E-8CC4-3E1D6714322C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C01EDC0-3E24-534E-ABC8-3D18143FD77F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E472E5-E0E3-E042-87D8-5A1C194CA835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295016A-EEA5-5848-8919-A1AAF42CDFE2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BB3A1F4-B95C-C54C-AD39-82D5D2DB3DB7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CCDEA68-669D-E842-9162-A040FD2F7EB8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12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ue-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8270-C90D-C445-B5AB-EC39A8D44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D8ECD9-3435-6E4D-9DCC-9E3E818987F9}"/>
              </a:ext>
            </a:extLst>
          </p:cNvPr>
          <p:cNvGrpSpPr/>
          <p:nvPr userDrawn="1"/>
        </p:nvGrpSpPr>
        <p:grpSpPr>
          <a:xfrm flipH="1" flipV="1">
            <a:off x="243461" y="249872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BA971E-E9B3-734C-A9C3-23B71579FE1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405837-78B4-8C43-B20B-A719DE71687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609C45-0275-1841-AD27-614452C0D95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C30EB-0BFF-7546-AA8F-CF8B3112E31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111B263-8710-0346-BB95-D77A64FABEF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2E852-D304-B048-A2CC-D8637DD60A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31361" y="609614"/>
            <a:ext cx="7142480" cy="53800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DF932EE7-7774-F44B-B9EF-0EBD788DFE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597" r="31493"/>
          <a:stretch/>
        </p:blipFill>
        <p:spPr>
          <a:xfrm>
            <a:off x="249402" y="249872"/>
            <a:ext cx="4129553" cy="6110226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B5687EC-6F06-434B-B9B1-694AE362C7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3045" y="1171266"/>
            <a:ext cx="2804715" cy="3278789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F1378F-44F4-7743-9D18-E757CD6CC1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7468" y="5292468"/>
            <a:ext cx="3616961" cy="67024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457167" indent="0">
              <a:buNone/>
              <a:defRPr>
                <a:solidFill>
                  <a:schemeClr val="bg1"/>
                </a:solidFill>
              </a:defRPr>
            </a:lvl2pPr>
            <a:lvl3pPr marL="914334" indent="0">
              <a:buNone/>
              <a:defRPr>
                <a:solidFill>
                  <a:schemeClr val="bg1"/>
                </a:solidFill>
              </a:defRPr>
            </a:lvl3pPr>
            <a:lvl4pPr marL="1371500" indent="0">
              <a:buNone/>
              <a:defRPr>
                <a:solidFill>
                  <a:schemeClr val="bg1"/>
                </a:solidFill>
              </a:defRPr>
            </a:lvl4pPr>
            <a:lvl5pPr marL="182866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Company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43ADC88-5C8E-0745-A9BD-7CE58D64E4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468" y="4820524"/>
            <a:ext cx="3616961" cy="470482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167" indent="0">
              <a:buNone/>
              <a:defRPr>
                <a:solidFill>
                  <a:schemeClr val="bg1"/>
                </a:solidFill>
              </a:defRPr>
            </a:lvl2pPr>
            <a:lvl3pPr marL="914334" indent="0">
              <a:buNone/>
              <a:defRPr>
                <a:solidFill>
                  <a:schemeClr val="bg1"/>
                </a:solidFill>
              </a:defRPr>
            </a:lvl3pPr>
            <a:lvl4pPr marL="1371500" indent="0">
              <a:buNone/>
              <a:defRPr>
                <a:solidFill>
                  <a:schemeClr val="bg1"/>
                </a:solidFill>
              </a:defRPr>
            </a:lvl4pPr>
            <a:lvl5pPr marL="182866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0529B6-0EDA-1948-A03E-4E5795622C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467" y="406413"/>
            <a:ext cx="3616961" cy="41775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80499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+ Vertica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1" y="1825625"/>
            <a:ext cx="6569501" cy="43068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levelzz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1567160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6721" y="365129"/>
            <a:ext cx="658368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365129"/>
            <a:ext cx="4449762" cy="5767300"/>
          </a:xfrm>
        </p:spPr>
        <p:txBody>
          <a:bodyPr/>
          <a:lstStyle/>
          <a:p>
            <a:r>
              <a:rPr lang="en-US" dirty="0"/>
              <a:t>Insert Graphic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799F229-95BA-0D44-8D08-FFABD8BE0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40A0AA0-FA64-A64D-B67F-4048EEA01AC6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C83E9B4-D98D-364C-B765-02778E5801B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D2C7BB-49A3-A643-BFD6-3CB18BB839CB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031436C-1F9B-924F-8414-A0548DE3C39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DBAED39-0A33-8645-892E-972BE82EB3E6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AB2F3E3-F9C8-C94A-AD1C-085C8296FA0A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386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73C7568-A1A0-BE46-894C-E10DF8F9CF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205" y="6333667"/>
            <a:ext cx="1058255" cy="324229"/>
          </a:xfrm>
          <a:prstGeom prst="rect">
            <a:avLst/>
          </a:prstGeom>
        </p:spPr>
      </p:pic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gray">
          <a:xfrm>
            <a:off x="532263" y="2680019"/>
            <a:ext cx="11068334" cy="1528187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89088" y="1636852"/>
            <a:ext cx="1414885" cy="219243"/>
          </a:xfrm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 sz="1200" b="1" i="0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Section 1.0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448CD-E08B-AA49-B411-5441D7E752E9}"/>
              </a:ext>
            </a:extLst>
          </p:cNvPr>
          <p:cNvSpPr txBox="1"/>
          <p:nvPr userDrawn="1"/>
        </p:nvSpPr>
        <p:spPr>
          <a:xfrm>
            <a:off x="164163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© 2022 Change Healthcare LLC and/or one of its subsidiaries. All Rights Reserved. </a:t>
            </a:r>
            <a:endParaRPr lang="en-US" sz="800" b="0" i="0" dirty="0">
              <a:solidFill>
                <a:schemeClr val="bg1"/>
              </a:solidFill>
              <a:latin typeface="Century Gothic" pitchFamily="34" charset="0"/>
              <a:cs typeface="Arial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43462" y="1706134"/>
            <a:ext cx="11699136" cy="3499954"/>
            <a:chOff x="414338" y="1706134"/>
            <a:chExt cx="8343434" cy="349995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1896150" y="1706137"/>
              <a:ext cx="6861622" cy="0"/>
            </a:xfrm>
            <a:prstGeom prst="line">
              <a:avLst/>
            </a:prstGeom>
            <a:ln w="254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414338" y="5206088"/>
              <a:ext cx="8343434" cy="0"/>
            </a:xfrm>
            <a:prstGeom prst="line">
              <a:avLst/>
            </a:prstGeom>
            <a:ln w="254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414338" y="1706137"/>
              <a:ext cx="0" cy="3489321"/>
            </a:xfrm>
            <a:prstGeom prst="line">
              <a:avLst/>
            </a:prstGeom>
            <a:ln w="254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757772" y="1706134"/>
              <a:ext cx="0" cy="3489321"/>
            </a:xfrm>
            <a:prstGeom prst="line">
              <a:avLst/>
            </a:prstGeom>
            <a:ln w="254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414338" y="1706134"/>
              <a:ext cx="440484" cy="0"/>
            </a:xfrm>
            <a:prstGeom prst="line">
              <a:avLst/>
            </a:prstGeom>
            <a:ln w="254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76431C0-91A7-D843-A309-38E1742B7F12}"/>
              </a:ext>
            </a:extLst>
          </p:cNvPr>
          <p:cNvSpPr txBox="1">
            <a:spLocks/>
          </p:cNvSpPr>
          <p:nvPr userDrawn="1"/>
        </p:nvSpPr>
        <p:spPr>
          <a:xfrm>
            <a:off x="11567160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>
                <a:solidFill>
                  <a:schemeClr val="bg1"/>
                </a:solidFill>
              </a:rPr>
              <a:pPr/>
              <a:t>‹#›</a:t>
            </a:fld>
            <a:endParaRPr lang="en-US" sz="9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05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43462" y="1706134"/>
            <a:ext cx="11699136" cy="3499954"/>
            <a:chOff x="414338" y="1706134"/>
            <a:chExt cx="8343434" cy="3499954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1896150" y="1706137"/>
              <a:ext cx="6861622" cy="0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14338" y="5206088"/>
              <a:ext cx="8343434" cy="0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414338" y="1706137"/>
              <a:ext cx="0" cy="3489321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8757772" y="1706134"/>
              <a:ext cx="0" cy="3489321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14338" y="1706134"/>
              <a:ext cx="440484" cy="0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228750" y="6518679"/>
            <a:ext cx="471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b="0" smtClean="0">
                <a:solidFill>
                  <a:schemeClr val="bg1"/>
                </a:solidFill>
              </a:rPr>
              <a:pPr/>
              <a:t>‹#›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gray">
          <a:xfrm>
            <a:off x="532263" y="2680019"/>
            <a:ext cx="11068334" cy="1528187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89088" y="1636852"/>
            <a:ext cx="1414885" cy="219243"/>
          </a:xfrm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 sz="1200" b="1" i="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Section 1.0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AE2F30-4D53-7546-93B0-8F122DAA8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B2DB37D-5EE0-1F4C-8FDB-2169179F036D}"/>
              </a:ext>
            </a:extLst>
          </p:cNvPr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8EC4198-BC34-B148-AE5D-B60C14016A4A}" type="slidenum">
              <a:rPr lang="en-US" sz="900" b="0" smtClean="0"/>
              <a:pPr algn="r"/>
              <a:t>‹#›</a:t>
            </a:fld>
            <a:endParaRPr lang="en-US" sz="900" b="0" dirty="0"/>
          </a:p>
        </p:txBody>
      </p:sp>
    </p:spTree>
    <p:extLst>
      <p:ext uri="{BB962C8B-B14F-4D97-AF65-F5344CB8AC3E}">
        <p14:creationId xmlns:p14="http://schemas.microsoft.com/office/powerpoint/2010/main" val="3931278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 - Gray an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743224C1-9E3A-9E4D-B01C-17CCBA5C7B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046345-64AF-F74C-97C3-39208685C3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1105" y="2213025"/>
            <a:ext cx="5913858" cy="2281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F4CE95-382E-464E-8DE8-361EE78B13F8}"/>
              </a:ext>
            </a:extLst>
          </p:cNvPr>
          <p:cNvSpPr txBox="1"/>
          <p:nvPr userDrawn="1"/>
        </p:nvSpPr>
        <p:spPr>
          <a:xfrm>
            <a:off x="164164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© 2022 Change Healthcare LLC and/or one of its subsidiaries. All Rights Reserved.</a:t>
            </a:r>
            <a:endParaRPr lang="en-US" sz="800" b="0" i="0" dirty="0">
              <a:solidFill>
                <a:schemeClr val="tx1"/>
              </a:solidFill>
              <a:latin typeface="Century Gothic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943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Blu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ED7548E0-301C-D946-8CBF-3191643C25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3448CD-E08B-AA49-B411-5441D7E752E9}"/>
              </a:ext>
            </a:extLst>
          </p:cNvPr>
          <p:cNvSpPr txBox="1"/>
          <p:nvPr userDrawn="1"/>
        </p:nvSpPr>
        <p:spPr>
          <a:xfrm>
            <a:off x="164164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© 2022 Change Healthcare LLC and/or one of its subsidiaries. All Rights Reserved. </a:t>
            </a:r>
            <a:endParaRPr lang="en-US" sz="800" b="0" i="0" dirty="0">
              <a:solidFill>
                <a:schemeClr val="bg1"/>
              </a:solidFill>
              <a:latin typeface="Century Gothic" pitchFamily="34" charset="0"/>
              <a:cs typeface="Arial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76431C0-91A7-D843-A309-38E1742B7F12}"/>
              </a:ext>
            </a:extLst>
          </p:cNvPr>
          <p:cNvSpPr txBox="1">
            <a:spLocks/>
          </p:cNvSpPr>
          <p:nvPr userDrawn="1"/>
        </p:nvSpPr>
        <p:spPr>
          <a:xfrm>
            <a:off x="11567161" y="6476227"/>
            <a:ext cx="375435" cy="381775"/>
          </a:xfrm>
          <a:prstGeom prst="rect">
            <a:avLst/>
          </a:prstGeom>
        </p:spPr>
        <p:txBody>
          <a:bodyPr vert="horz" lIns="90666" tIns="45333" rIns="90666" bIns="45333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892" b="0" smtClean="0">
                <a:solidFill>
                  <a:schemeClr val="bg1"/>
                </a:solidFill>
              </a:rPr>
              <a:pPr/>
              <a:t>‹#›</a:t>
            </a:fld>
            <a:endParaRPr lang="en-US" sz="892" b="0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399A4F-88D3-1348-9D9F-F8A6C4A784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1105" y="2332937"/>
            <a:ext cx="5913858" cy="228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53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blu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38795"/>
            <a:ext cx="12192000" cy="1219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76655" y="3590903"/>
            <a:ext cx="10731663" cy="495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buFontTx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The sub-headline would go here 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89193" y="5226009"/>
            <a:ext cx="1562181" cy="2032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 sz="1200" b="1" i="0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/>
              <a:t>MM.DD.YYYY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89652" y="1998290"/>
            <a:ext cx="10718215" cy="1468861"/>
          </a:xfrm>
        </p:spPr>
        <p:txBody>
          <a:bodyPr anchor="ctr"/>
          <a:lstStyle>
            <a:lvl1pPr>
              <a:defRPr sz="5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This Is The Title Of The Presentation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496802" y="5324763"/>
            <a:ext cx="9445796" cy="30907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255857" y="5329454"/>
            <a:ext cx="61103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9DEF0BD-EED1-704F-94E5-9E660EB864B2}"/>
              </a:ext>
            </a:extLst>
          </p:cNvPr>
          <p:cNvSpPr txBox="1"/>
          <p:nvPr userDrawn="1"/>
        </p:nvSpPr>
        <p:spPr>
          <a:xfrm>
            <a:off x="164163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© 2021 Change Healthcare LLC and/or one of its subsidiaries.  All Rights Reserved.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 flipH="1">
            <a:off x="243462" y="249189"/>
            <a:ext cx="11699136" cy="5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1948538" y="249189"/>
            <a:ext cx="0" cy="5106481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243461" y="249193"/>
            <a:ext cx="1" cy="507557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H="1">
            <a:off x="11073460" y="6468287"/>
            <a:ext cx="869138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AABB375-9055-9341-9880-04F8C2326E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5520" y="5933655"/>
            <a:ext cx="1896438" cy="7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76655" y="3590903"/>
            <a:ext cx="10731663" cy="495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buFontTx/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The sub-headline would go here 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89193" y="5226009"/>
            <a:ext cx="1562181" cy="2032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algn="ctr">
              <a:buFontTx/>
              <a:buNone/>
              <a:defRPr sz="1200" b="1" i="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/>
              <a:t>MM.DD.YYYY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89652" y="1998290"/>
            <a:ext cx="10718215" cy="1468861"/>
          </a:xfrm>
        </p:spPr>
        <p:txBody>
          <a:bodyPr/>
          <a:lstStyle>
            <a:lvl1pPr>
              <a:defRPr sz="5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This Is The Title Of The Presentation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2496802" y="5324763"/>
            <a:ext cx="9445796" cy="30907"/>
          </a:xfrm>
          <a:prstGeom prst="line">
            <a:avLst/>
          </a:prstGeom>
          <a:ln w="254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255857" y="5329454"/>
            <a:ext cx="611031" cy="0"/>
          </a:xfrm>
          <a:prstGeom prst="line">
            <a:avLst/>
          </a:prstGeom>
          <a:ln w="254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243462" y="249189"/>
            <a:ext cx="11699136" cy="5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243461" y="249189"/>
            <a:ext cx="11705077" cy="5106481"/>
            <a:chOff x="243461" y="249189"/>
            <a:chExt cx="11705077" cy="6207217"/>
          </a:xfrm>
        </p:grpSpPr>
        <p:cxnSp>
          <p:nvCxnSpPr>
            <p:cNvPr id="15" name="Straight Connector 14"/>
            <p:cNvCxnSpPr/>
            <p:nvPr userDrawn="1"/>
          </p:nvCxnSpPr>
          <p:spPr>
            <a:xfrm>
              <a:off x="11948538" y="249189"/>
              <a:ext cx="0" cy="6207217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43461" y="249194"/>
              <a:ext cx="1" cy="616964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D0D3CB8-7416-7643-83B3-8A14727B53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5520" y="5933655"/>
            <a:ext cx="1896438" cy="7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825625"/>
            <a:ext cx="11338559" cy="429036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75F973-0CC5-1B45-87D3-7B224CCF52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9CBC580-6F5A-3646-AF96-D30BC9776C42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7EDCCF-CFDB-F44D-9C11-46D873EE5BA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7433825-D399-2A46-8D4B-670BEAA32E9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3412C24-662F-1846-96AE-3370BD42D3A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2FB2B2-A59C-DB48-8C61-47C123A5E6F6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573C626-6E19-A54E-9CEB-2AFF5A37690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B72BF7A-2B1E-CA49-8505-970BA71201B3}"/>
              </a:ext>
            </a:extLst>
          </p:cNvPr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</p:spTree>
    <p:extLst>
      <p:ext uri="{BB962C8B-B14F-4D97-AF65-F5344CB8AC3E}">
        <p14:creationId xmlns:p14="http://schemas.microsoft.com/office/powerpoint/2010/main" val="7796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8270-C90D-C445-B5AB-EC39A8D44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D8ECD9-3435-6E4D-9DCC-9E3E818987F9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BA971E-E9B3-734C-A9C3-23B71579FE1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405837-78B4-8C43-B20B-A719DE71687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609C45-0275-1841-AD27-614452C0D95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C30EB-0BFF-7546-AA8F-CF8B3112E31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111B263-8710-0346-BB95-D77A64FABEF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137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8270-C90D-C445-B5AB-EC39A8D44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D8ECD9-3435-6E4D-9DCC-9E3E818987F9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BA971E-E9B3-734C-A9C3-23B71579FE1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405837-78B4-8C43-B20B-A719DE71687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609C45-0275-1841-AD27-614452C0D95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C30EB-0BFF-7546-AA8F-CF8B3112E31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111B263-8710-0346-BB95-D77A64FABEF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52D1FE-1933-484E-88E4-95A3ADF9ACDD}"/>
              </a:ext>
            </a:extLst>
          </p:cNvPr>
          <p:cNvGrpSpPr/>
          <p:nvPr userDrawn="1"/>
        </p:nvGrpSpPr>
        <p:grpSpPr>
          <a:xfrm>
            <a:off x="8098810" y="-761995"/>
            <a:ext cx="6185181" cy="6928565"/>
            <a:chOff x="6904170" y="-1426743"/>
            <a:chExt cx="7980942" cy="74159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AF83D0-10C6-AE42-8DF4-609F0FB6AFB3}"/>
                </a:ext>
              </a:extLst>
            </p:cNvPr>
            <p:cNvGrpSpPr/>
            <p:nvPr/>
          </p:nvGrpSpPr>
          <p:grpSpPr>
            <a:xfrm>
              <a:off x="6904170" y="1437148"/>
              <a:ext cx="4716314" cy="4552072"/>
              <a:chOff x="5694803" y="1422400"/>
              <a:chExt cx="4716314" cy="4552072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B2519A5-36FC-6B4C-AFEF-CF45D0555E0F}"/>
                  </a:ext>
                </a:extLst>
              </p:cNvPr>
              <p:cNvSpPr/>
              <p:nvPr/>
            </p:nvSpPr>
            <p:spPr>
              <a:xfrm>
                <a:off x="5694803" y="1422402"/>
                <a:ext cx="4716314" cy="4063646"/>
              </a:xfrm>
              <a:custGeom>
                <a:avLst/>
                <a:gdLst>
                  <a:gd name="connsiteX0" fmla="*/ 330981 w 4716314"/>
                  <a:gd name="connsiteY0" fmla="*/ 0 h 4063647"/>
                  <a:gd name="connsiteX1" fmla="*/ 3477350 w 4716314"/>
                  <a:gd name="connsiteY1" fmla="*/ 0 h 4063647"/>
                  <a:gd name="connsiteX2" fmla="*/ 3661346 w 4716314"/>
                  <a:gd name="connsiteY2" fmla="*/ 98785 h 4063647"/>
                  <a:gd name="connsiteX3" fmla="*/ 4643533 w 4716314"/>
                  <a:gd name="connsiteY3" fmla="*/ 744541 h 4063647"/>
                  <a:gd name="connsiteX4" fmla="*/ 4716314 w 4716314"/>
                  <a:gd name="connsiteY4" fmla="*/ 802810 h 4063647"/>
                  <a:gd name="connsiteX5" fmla="*/ 4716314 w 4716314"/>
                  <a:gd name="connsiteY5" fmla="*/ 4063647 h 4063647"/>
                  <a:gd name="connsiteX6" fmla="*/ 4625264 w 4716314"/>
                  <a:gd name="connsiteY6" fmla="*/ 4057901 h 4063647"/>
                  <a:gd name="connsiteX7" fmla="*/ 1947064 w 4716314"/>
                  <a:gd name="connsiteY7" fmla="*/ 3127889 h 4063647"/>
                  <a:gd name="connsiteX8" fmla="*/ 174303 w 4716314"/>
                  <a:gd name="connsiteY8" fmla="*/ 1783110 h 4063647"/>
                  <a:gd name="connsiteX9" fmla="*/ 0 w 4716314"/>
                  <a:gd name="connsiteY9" fmla="*/ 1591100 h 4063647"/>
                  <a:gd name="connsiteX10" fmla="*/ 0 w 4716314"/>
                  <a:gd name="connsiteY10" fmla="*/ 330981 h 4063647"/>
                  <a:gd name="connsiteX11" fmla="*/ 330981 w 4716314"/>
                  <a:gd name="connsiteY11" fmla="*/ 0 h 4063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16314" h="4063647">
                    <a:moveTo>
                      <a:pt x="330981" y="0"/>
                    </a:moveTo>
                    <a:lnTo>
                      <a:pt x="3477350" y="0"/>
                    </a:lnTo>
                    <a:lnTo>
                      <a:pt x="3661346" y="98785"/>
                    </a:lnTo>
                    <a:cubicBezTo>
                      <a:pt x="4016794" y="299946"/>
                      <a:pt x="4346131" y="517805"/>
                      <a:pt x="4643533" y="744541"/>
                    </a:cubicBezTo>
                    <a:lnTo>
                      <a:pt x="4716314" y="802810"/>
                    </a:lnTo>
                    <a:lnTo>
                      <a:pt x="4716314" y="4063647"/>
                    </a:lnTo>
                    <a:lnTo>
                      <a:pt x="4625264" y="4057901"/>
                    </a:lnTo>
                    <a:cubicBezTo>
                      <a:pt x="3848990" y="3980442"/>
                      <a:pt x="2894925" y="3664319"/>
                      <a:pt x="1947064" y="3127889"/>
                    </a:cubicBezTo>
                    <a:cubicBezTo>
                      <a:pt x="1236169" y="2725567"/>
                      <a:pt x="629714" y="2256454"/>
                      <a:pt x="174303" y="1783110"/>
                    </a:cubicBezTo>
                    <a:lnTo>
                      <a:pt x="0" y="1591100"/>
                    </a:lnTo>
                    <a:lnTo>
                      <a:pt x="0" y="330981"/>
                    </a:lnTo>
                    <a:cubicBezTo>
                      <a:pt x="0" y="148185"/>
                      <a:pt x="148185" y="0"/>
                      <a:pt x="330981" y="0"/>
                    </a:cubicBezTo>
                    <a:close/>
                  </a:path>
                </a:pathLst>
              </a:custGeom>
              <a:solidFill>
                <a:schemeClr val="tx1">
                  <a:alpha val="90124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85D4B68-0652-0446-AB42-2C01FF6199C4}"/>
                  </a:ext>
                </a:extLst>
              </p:cNvPr>
              <p:cNvSpPr/>
              <p:nvPr/>
            </p:nvSpPr>
            <p:spPr>
              <a:xfrm>
                <a:off x="9172153" y="1422400"/>
                <a:ext cx="1238964" cy="802810"/>
              </a:xfrm>
              <a:custGeom>
                <a:avLst/>
                <a:gdLst>
                  <a:gd name="connsiteX0" fmla="*/ 0 w 1238964"/>
                  <a:gd name="connsiteY0" fmla="*/ 0 h 802810"/>
                  <a:gd name="connsiteX1" fmla="*/ 907983 w 1238964"/>
                  <a:gd name="connsiteY1" fmla="*/ 0 h 802810"/>
                  <a:gd name="connsiteX2" fmla="*/ 1238964 w 1238964"/>
                  <a:gd name="connsiteY2" fmla="*/ 330981 h 802810"/>
                  <a:gd name="connsiteX3" fmla="*/ 1238964 w 1238964"/>
                  <a:gd name="connsiteY3" fmla="*/ 802810 h 802810"/>
                  <a:gd name="connsiteX4" fmla="*/ 1166183 w 1238964"/>
                  <a:gd name="connsiteY4" fmla="*/ 744541 h 802810"/>
                  <a:gd name="connsiteX5" fmla="*/ 183996 w 1238964"/>
                  <a:gd name="connsiteY5" fmla="*/ 98785 h 802810"/>
                  <a:gd name="connsiteX6" fmla="*/ 0 w 1238964"/>
                  <a:gd name="connsiteY6" fmla="*/ 0 h 80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964" h="802810">
                    <a:moveTo>
                      <a:pt x="0" y="0"/>
                    </a:moveTo>
                    <a:lnTo>
                      <a:pt x="907983" y="0"/>
                    </a:lnTo>
                    <a:cubicBezTo>
                      <a:pt x="1090779" y="0"/>
                      <a:pt x="1238964" y="148185"/>
                      <a:pt x="1238964" y="330981"/>
                    </a:cubicBezTo>
                    <a:lnTo>
                      <a:pt x="1238964" y="802810"/>
                    </a:lnTo>
                    <a:lnTo>
                      <a:pt x="1166183" y="744541"/>
                    </a:lnTo>
                    <a:cubicBezTo>
                      <a:pt x="868781" y="517805"/>
                      <a:pt x="539444" y="299946"/>
                      <a:pt x="183996" y="9878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41F67EB-C0E8-6E47-A636-9865596B3254}"/>
                  </a:ext>
                </a:extLst>
              </p:cNvPr>
              <p:cNvSpPr/>
              <p:nvPr/>
            </p:nvSpPr>
            <p:spPr>
              <a:xfrm>
                <a:off x="5694803" y="3013500"/>
                <a:ext cx="4716314" cy="2960972"/>
              </a:xfrm>
              <a:custGeom>
                <a:avLst/>
                <a:gdLst>
                  <a:gd name="connsiteX0" fmla="*/ 0 w 4716314"/>
                  <a:gd name="connsiteY0" fmla="*/ 0 h 2960972"/>
                  <a:gd name="connsiteX1" fmla="*/ 174303 w 4716314"/>
                  <a:gd name="connsiteY1" fmla="*/ 192010 h 2960972"/>
                  <a:gd name="connsiteX2" fmla="*/ 1947064 w 4716314"/>
                  <a:gd name="connsiteY2" fmla="*/ 1536789 h 2960972"/>
                  <a:gd name="connsiteX3" fmla="*/ 4625264 w 4716314"/>
                  <a:gd name="connsiteY3" fmla="*/ 2466801 h 2960972"/>
                  <a:gd name="connsiteX4" fmla="*/ 4716314 w 4716314"/>
                  <a:gd name="connsiteY4" fmla="*/ 2472547 h 2960972"/>
                  <a:gd name="connsiteX5" fmla="*/ 4716314 w 4716314"/>
                  <a:gd name="connsiteY5" fmla="*/ 2629991 h 2960972"/>
                  <a:gd name="connsiteX6" fmla="*/ 4385333 w 4716314"/>
                  <a:gd name="connsiteY6" fmla="*/ 2960972 h 2960972"/>
                  <a:gd name="connsiteX7" fmla="*/ 330981 w 4716314"/>
                  <a:gd name="connsiteY7" fmla="*/ 2960972 h 2960972"/>
                  <a:gd name="connsiteX8" fmla="*/ 0 w 4716314"/>
                  <a:gd name="connsiteY8" fmla="*/ 2629991 h 2960972"/>
                  <a:gd name="connsiteX9" fmla="*/ 0 w 4716314"/>
                  <a:gd name="connsiteY9" fmla="*/ 0 h 296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16314" h="2960972">
                    <a:moveTo>
                      <a:pt x="0" y="0"/>
                    </a:moveTo>
                    <a:lnTo>
                      <a:pt x="174303" y="192010"/>
                    </a:lnTo>
                    <a:cubicBezTo>
                      <a:pt x="629714" y="665354"/>
                      <a:pt x="1236169" y="1134467"/>
                      <a:pt x="1947064" y="1536789"/>
                    </a:cubicBezTo>
                    <a:cubicBezTo>
                      <a:pt x="2894925" y="2073219"/>
                      <a:pt x="3848990" y="2389342"/>
                      <a:pt x="4625264" y="2466801"/>
                    </a:cubicBezTo>
                    <a:lnTo>
                      <a:pt x="4716314" y="2472547"/>
                    </a:lnTo>
                    <a:lnTo>
                      <a:pt x="4716314" y="2629991"/>
                    </a:lnTo>
                    <a:cubicBezTo>
                      <a:pt x="4716314" y="2812787"/>
                      <a:pt x="4568129" y="2960972"/>
                      <a:pt x="4385333" y="2960972"/>
                    </a:cubicBezTo>
                    <a:lnTo>
                      <a:pt x="330981" y="2960972"/>
                    </a:lnTo>
                    <a:cubicBezTo>
                      <a:pt x="148185" y="2960972"/>
                      <a:pt x="0" y="2812787"/>
                      <a:pt x="0" y="2629991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781CE98D-9336-7F4B-8C43-BC820DC0D8A3}"/>
                </a:ext>
              </a:extLst>
            </p:cNvPr>
            <p:cNvSpPr/>
            <p:nvPr/>
          </p:nvSpPr>
          <p:spPr>
            <a:xfrm rot="10424134">
              <a:off x="6957477" y="-1426743"/>
              <a:ext cx="7798449" cy="5140713"/>
            </a:xfrm>
            <a:prstGeom prst="arc">
              <a:avLst>
                <a:gd name="adj1" fmla="val 15511267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BF000BFD-0071-0F4E-AC46-D5477D2EC15F}"/>
                </a:ext>
              </a:extLst>
            </p:cNvPr>
            <p:cNvSpPr/>
            <p:nvPr/>
          </p:nvSpPr>
          <p:spPr>
            <a:xfrm rot="10800000">
              <a:off x="7086663" y="-1072570"/>
              <a:ext cx="7798449" cy="5140713"/>
            </a:xfrm>
            <a:prstGeom prst="arc">
              <a:avLst>
                <a:gd name="adj1" fmla="val 15352715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6DED1C9-4AED-EB4F-BA59-98F94A1C4F1F}"/>
              </a:ext>
            </a:extLst>
          </p:cNvPr>
          <p:cNvGrpSpPr/>
          <p:nvPr userDrawn="1"/>
        </p:nvGrpSpPr>
        <p:grpSpPr>
          <a:xfrm>
            <a:off x="4269348" y="-761995"/>
            <a:ext cx="6185181" cy="6928565"/>
            <a:chOff x="6904170" y="-1426743"/>
            <a:chExt cx="7980942" cy="741596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6EAB2E1-7653-1047-B2E1-C58D83E3D59E}"/>
                </a:ext>
              </a:extLst>
            </p:cNvPr>
            <p:cNvGrpSpPr/>
            <p:nvPr/>
          </p:nvGrpSpPr>
          <p:grpSpPr>
            <a:xfrm>
              <a:off x="6904170" y="1437148"/>
              <a:ext cx="4716314" cy="4552072"/>
              <a:chOff x="5694803" y="1422400"/>
              <a:chExt cx="4716314" cy="4552072"/>
            </a:xfrm>
          </p:grpSpPr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6560AF1D-A1FE-5C42-A3AF-06D02D5969AE}"/>
                  </a:ext>
                </a:extLst>
              </p:cNvPr>
              <p:cNvSpPr/>
              <p:nvPr/>
            </p:nvSpPr>
            <p:spPr>
              <a:xfrm>
                <a:off x="5694803" y="1422402"/>
                <a:ext cx="4716314" cy="4063646"/>
              </a:xfrm>
              <a:custGeom>
                <a:avLst/>
                <a:gdLst>
                  <a:gd name="connsiteX0" fmla="*/ 330981 w 4716314"/>
                  <a:gd name="connsiteY0" fmla="*/ 0 h 4063647"/>
                  <a:gd name="connsiteX1" fmla="*/ 3477350 w 4716314"/>
                  <a:gd name="connsiteY1" fmla="*/ 0 h 4063647"/>
                  <a:gd name="connsiteX2" fmla="*/ 3661346 w 4716314"/>
                  <a:gd name="connsiteY2" fmla="*/ 98785 h 4063647"/>
                  <a:gd name="connsiteX3" fmla="*/ 4643533 w 4716314"/>
                  <a:gd name="connsiteY3" fmla="*/ 744541 h 4063647"/>
                  <a:gd name="connsiteX4" fmla="*/ 4716314 w 4716314"/>
                  <a:gd name="connsiteY4" fmla="*/ 802810 h 4063647"/>
                  <a:gd name="connsiteX5" fmla="*/ 4716314 w 4716314"/>
                  <a:gd name="connsiteY5" fmla="*/ 4063647 h 4063647"/>
                  <a:gd name="connsiteX6" fmla="*/ 4625264 w 4716314"/>
                  <a:gd name="connsiteY6" fmla="*/ 4057901 h 4063647"/>
                  <a:gd name="connsiteX7" fmla="*/ 1947064 w 4716314"/>
                  <a:gd name="connsiteY7" fmla="*/ 3127889 h 4063647"/>
                  <a:gd name="connsiteX8" fmla="*/ 174303 w 4716314"/>
                  <a:gd name="connsiteY8" fmla="*/ 1783110 h 4063647"/>
                  <a:gd name="connsiteX9" fmla="*/ 0 w 4716314"/>
                  <a:gd name="connsiteY9" fmla="*/ 1591100 h 4063647"/>
                  <a:gd name="connsiteX10" fmla="*/ 0 w 4716314"/>
                  <a:gd name="connsiteY10" fmla="*/ 330981 h 4063647"/>
                  <a:gd name="connsiteX11" fmla="*/ 330981 w 4716314"/>
                  <a:gd name="connsiteY11" fmla="*/ 0 h 4063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16314" h="4063647">
                    <a:moveTo>
                      <a:pt x="330981" y="0"/>
                    </a:moveTo>
                    <a:lnTo>
                      <a:pt x="3477350" y="0"/>
                    </a:lnTo>
                    <a:lnTo>
                      <a:pt x="3661346" y="98785"/>
                    </a:lnTo>
                    <a:cubicBezTo>
                      <a:pt x="4016794" y="299946"/>
                      <a:pt x="4346131" y="517805"/>
                      <a:pt x="4643533" y="744541"/>
                    </a:cubicBezTo>
                    <a:lnTo>
                      <a:pt x="4716314" y="802810"/>
                    </a:lnTo>
                    <a:lnTo>
                      <a:pt x="4716314" y="4063647"/>
                    </a:lnTo>
                    <a:lnTo>
                      <a:pt x="4625264" y="4057901"/>
                    </a:lnTo>
                    <a:cubicBezTo>
                      <a:pt x="3848990" y="3980442"/>
                      <a:pt x="2894925" y="3664319"/>
                      <a:pt x="1947064" y="3127889"/>
                    </a:cubicBezTo>
                    <a:cubicBezTo>
                      <a:pt x="1236169" y="2725567"/>
                      <a:pt x="629714" y="2256454"/>
                      <a:pt x="174303" y="1783110"/>
                    </a:cubicBezTo>
                    <a:lnTo>
                      <a:pt x="0" y="1591100"/>
                    </a:lnTo>
                    <a:lnTo>
                      <a:pt x="0" y="330981"/>
                    </a:lnTo>
                    <a:cubicBezTo>
                      <a:pt x="0" y="148185"/>
                      <a:pt x="148185" y="0"/>
                      <a:pt x="330981" y="0"/>
                    </a:cubicBezTo>
                    <a:close/>
                  </a:path>
                </a:pathLst>
              </a:custGeom>
              <a:solidFill>
                <a:schemeClr val="tx1">
                  <a:alpha val="90124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F715EFB6-4512-6848-837E-94D1B4957015}"/>
                  </a:ext>
                </a:extLst>
              </p:cNvPr>
              <p:cNvSpPr/>
              <p:nvPr/>
            </p:nvSpPr>
            <p:spPr>
              <a:xfrm>
                <a:off x="9172153" y="1422400"/>
                <a:ext cx="1238964" cy="802810"/>
              </a:xfrm>
              <a:custGeom>
                <a:avLst/>
                <a:gdLst>
                  <a:gd name="connsiteX0" fmla="*/ 0 w 1238964"/>
                  <a:gd name="connsiteY0" fmla="*/ 0 h 802810"/>
                  <a:gd name="connsiteX1" fmla="*/ 907983 w 1238964"/>
                  <a:gd name="connsiteY1" fmla="*/ 0 h 802810"/>
                  <a:gd name="connsiteX2" fmla="*/ 1238964 w 1238964"/>
                  <a:gd name="connsiteY2" fmla="*/ 330981 h 802810"/>
                  <a:gd name="connsiteX3" fmla="*/ 1238964 w 1238964"/>
                  <a:gd name="connsiteY3" fmla="*/ 802810 h 802810"/>
                  <a:gd name="connsiteX4" fmla="*/ 1166183 w 1238964"/>
                  <a:gd name="connsiteY4" fmla="*/ 744541 h 802810"/>
                  <a:gd name="connsiteX5" fmla="*/ 183996 w 1238964"/>
                  <a:gd name="connsiteY5" fmla="*/ 98785 h 802810"/>
                  <a:gd name="connsiteX6" fmla="*/ 0 w 1238964"/>
                  <a:gd name="connsiteY6" fmla="*/ 0 h 80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964" h="802810">
                    <a:moveTo>
                      <a:pt x="0" y="0"/>
                    </a:moveTo>
                    <a:lnTo>
                      <a:pt x="907983" y="0"/>
                    </a:lnTo>
                    <a:cubicBezTo>
                      <a:pt x="1090779" y="0"/>
                      <a:pt x="1238964" y="148185"/>
                      <a:pt x="1238964" y="330981"/>
                    </a:cubicBezTo>
                    <a:lnTo>
                      <a:pt x="1238964" y="802810"/>
                    </a:lnTo>
                    <a:lnTo>
                      <a:pt x="1166183" y="744541"/>
                    </a:lnTo>
                    <a:cubicBezTo>
                      <a:pt x="868781" y="517805"/>
                      <a:pt x="539444" y="299946"/>
                      <a:pt x="183996" y="9878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A036685B-BB18-4A4E-9C6A-058D9B2C1E02}"/>
                  </a:ext>
                </a:extLst>
              </p:cNvPr>
              <p:cNvSpPr/>
              <p:nvPr/>
            </p:nvSpPr>
            <p:spPr>
              <a:xfrm>
                <a:off x="5694803" y="3013500"/>
                <a:ext cx="4716314" cy="2960972"/>
              </a:xfrm>
              <a:custGeom>
                <a:avLst/>
                <a:gdLst>
                  <a:gd name="connsiteX0" fmla="*/ 0 w 4716314"/>
                  <a:gd name="connsiteY0" fmla="*/ 0 h 2960972"/>
                  <a:gd name="connsiteX1" fmla="*/ 174303 w 4716314"/>
                  <a:gd name="connsiteY1" fmla="*/ 192010 h 2960972"/>
                  <a:gd name="connsiteX2" fmla="*/ 1947064 w 4716314"/>
                  <a:gd name="connsiteY2" fmla="*/ 1536789 h 2960972"/>
                  <a:gd name="connsiteX3" fmla="*/ 4625264 w 4716314"/>
                  <a:gd name="connsiteY3" fmla="*/ 2466801 h 2960972"/>
                  <a:gd name="connsiteX4" fmla="*/ 4716314 w 4716314"/>
                  <a:gd name="connsiteY4" fmla="*/ 2472547 h 2960972"/>
                  <a:gd name="connsiteX5" fmla="*/ 4716314 w 4716314"/>
                  <a:gd name="connsiteY5" fmla="*/ 2629991 h 2960972"/>
                  <a:gd name="connsiteX6" fmla="*/ 4385333 w 4716314"/>
                  <a:gd name="connsiteY6" fmla="*/ 2960972 h 2960972"/>
                  <a:gd name="connsiteX7" fmla="*/ 330981 w 4716314"/>
                  <a:gd name="connsiteY7" fmla="*/ 2960972 h 2960972"/>
                  <a:gd name="connsiteX8" fmla="*/ 0 w 4716314"/>
                  <a:gd name="connsiteY8" fmla="*/ 2629991 h 2960972"/>
                  <a:gd name="connsiteX9" fmla="*/ 0 w 4716314"/>
                  <a:gd name="connsiteY9" fmla="*/ 0 h 296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16314" h="2960972">
                    <a:moveTo>
                      <a:pt x="0" y="0"/>
                    </a:moveTo>
                    <a:lnTo>
                      <a:pt x="174303" y="192010"/>
                    </a:lnTo>
                    <a:cubicBezTo>
                      <a:pt x="629714" y="665354"/>
                      <a:pt x="1236169" y="1134467"/>
                      <a:pt x="1947064" y="1536789"/>
                    </a:cubicBezTo>
                    <a:cubicBezTo>
                      <a:pt x="2894925" y="2073219"/>
                      <a:pt x="3848990" y="2389342"/>
                      <a:pt x="4625264" y="2466801"/>
                    </a:cubicBezTo>
                    <a:lnTo>
                      <a:pt x="4716314" y="2472547"/>
                    </a:lnTo>
                    <a:lnTo>
                      <a:pt x="4716314" y="2629991"/>
                    </a:lnTo>
                    <a:cubicBezTo>
                      <a:pt x="4716314" y="2812787"/>
                      <a:pt x="4568129" y="2960972"/>
                      <a:pt x="4385333" y="2960972"/>
                    </a:cubicBezTo>
                    <a:lnTo>
                      <a:pt x="330981" y="2960972"/>
                    </a:lnTo>
                    <a:cubicBezTo>
                      <a:pt x="148185" y="2960972"/>
                      <a:pt x="0" y="2812787"/>
                      <a:pt x="0" y="2629991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CF91FF1D-4336-5648-BC0C-312B89AEE3BC}"/>
                </a:ext>
              </a:extLst>
            </p:cNvPr>
            <p:cNvSpPr/>
            <p:nvPr/>
          </p:nvSpPr>
          <p:spPr>
            <a:xfrm rot="10424134">
              <a:off x="6957477" y="-1426743"/>
              <a:ext cx="7798449" cy="5140713"/>
            </a:xfrm>
            <a:prstGeom prst="arc">
              <a:avLst>
                <a:gd name="adj1" fmla="val 15511267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0001D9AD-5E42-F045-95D6-B8B1ED7B5351}"/>
                </a:ext>
              </a:extLst>
            </p:cNvPr>
            <p:cNvSpPr/>
            <p:nvPr/>
          </p:nvSpPr>
          <p:spPr>
            <a:xfrm rot="10800000">
              <a:off x="7086663" y="-1072570"/>
              <a:ext cx="7798449" cy="5140713"/>
            </a:xfrm>
            <a:prstGeom prst="arc">
              <a:avLst>
                <a:gd name="adj1" fmla="val 15352715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4B7A26-BD32-3246-9A11-48CD5F73735D}"/>
              </a:ext>
            </a:extLst>
          </p:cNvPr>
          <p:cNvGrpSpPr/>
          <p:nvPr userDrawn="1"/>
        </p:nvGrpSpPr>
        <p:grpSpPr>
          <a:xfrm>
            <a:off x="443395" y="-774173"/>
            <a:ext cx="6185181" cy="6928565"/>
            <a:chOff x="6904170" y="-1426743"/>
            <a:chExt cx="7980942" cy="74159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7DFB222-6AA1-2741-8B59-32E876F74FCB}"/>
                </a:ext>
              </a:extLst>
            </p:cNvPr>
            <p:cNvGrpSpPr/>
            <p:nvPr/>
          </p:nvGrpSpPr>
          <p:grpSpPr>
            <a:xfrm>
              <a:off x="6904170" y="1437148"/>
              <a:ext cx="4716314" cy="4552072"/>
              <a:chOff x="5694803" y="1422400"/>
              <a:chExt cx="4716314" cy="4552072"/>
            </a:xfrm>
          </p:grpSpPr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85DADA91-E374-2143-8021-F77E3CF3F1C0}"/>
                  </a:ext>
                </a:extLst>
              </p:cNvPr>
              <p:cNvSpPr/>
              <p:nvPr/>
            </p:nvSpPr>
            <p:spPr>
              <a:xfrm>
                <a:off x="5694803" y="1422402"/>
                <a:ext cx="4716314" cy="4063646"/>
              </a:xfrm>
              <a:custGeom>
                <a:avLst/>
                <a:gdLst>
                  <a:gd name="connsiteX0" fmla="*/ 330981 w 4716314"/>
                  <a:gd name="connsiteY0" fmla="*/ 0 h 4063647"/>
                  <a:gd name="connsiteX1" fmla="*/ 3477350 w 4716314"/>
                  <a:gd name="connsiteY1" fmla="*/ 0 h 4063647"/>
                  <a:gd name="connsiteX2" fmla="*/ 3661346 w 4716314"/>
                  <a:gd name="connsiteY2" fmla="*/ 98785 h 4063647"/>
                  <a:gd name="connsiteX3" fmla="*/ 4643533 w 4716314"/>
                  <a:gd name="connsiteY3" fmla="*/ 744541 h 4063647"/>
                  <a:gd name="connsiteX4" fmla="*/ 4716314 w 4716314"/>
                  <a:gd name="connsiteY4" fmla="*/ 802810 h 4063647"/>
                  <a:gd name="connsiteX5" fmla="*/ 4716314 w 4716314"/>
                  <a:gd name="connsiteY5" fmla="*/ 4063647 h 4063647"/>
                  <a:gd name="connsiteX6" fmla="*/ 4625264 w 4716314"/>
                  <a:gd name="connsiteY6" fmla="*/ 4057901 h 4063647"/>
                  <a:gd name="connsiteX7" fmla="*/ 1947064 w 4716314"/>
                  <a:gd name="connsiteY7" fmla="*/ 3127889 h 4063647"/>
                  <a:gd name="connsiteX8" fmla="*/ 174303 w 4716314"/>
                  <a:gd name="connsiteY8" fmla="*/ 1783110 h 4063647"/>
                  <a:gd name="connsiteX9" fmla="*/ 0 w 4716314"/>
                  <a:gd name="connsiteY9" fmla="*/ 1591100 h 4063647"/>
                  <a:gd name="connsiteX10" fmla="*/ 0 w 4716314"/>
                  <a:gd name="connsiteY10" fmla="*/ 330981 h 4063647"/>
                  <a:gd name="connsiteX11" fmla="*/ 330981 w 4716314"/>
                  <a:gd name="connsiteY11" fmla="*/ 0 h 4063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16314" h="4063647">
                    <a:moveTo>
                      <a:pt x="330981" y="0"/>
                    </a:moveTo>
                    <a:lnTo>
                      <a:pt x="3477350" y="0"/>
                    </a:lnTo>
                    <a:lnTo>
                      <a:pt x="3661346" y="98785"/>
                    </a:lnTo>
                    <a:cubicBezTo>
                      <a:pt x="4016794" y="299946"/>
                      <a:pt x="4346131" y="517805"/>
                      <a:pt x="4643533" y="744541"/>
                    </a:cubicBezTo>
                    <a:lnTo>
                      <a:pt x="4716314" y="802810"/>
                    </a:lnTo>
                    <a:lnTo>
                      <a:pt x="4716314" y="4063647"/>
                    </a:lnTo>
                    <a:lnTo>
                      <a:pt x="4625264" y="4057901"/>
                    </a:lnTo>
                    <a:cubicBezTo>
                      <a:pt x="3848990" y="3980442"/>
                      <a:pt x="2894925" y="3664319"/>
                      <a:pt x="1947064" y="3127889"/>
                    </a:cubicBezTo>
                    <a:cubicBezTo>
                      <a:pt x="1236169" y="2725567"/>
                      <a:pt x="629714" y="2256454"/>
                      <a:pt x="174303" y="1783110"/>
                    </a:cubicBezTo>
                    <a:lnTo>
                      <a:pt x="0" y="1591100"/>
                    </a:lnTo>
                    <a:lnTo>
                      <a:pt x="0" y="330981"/>
                    </a:lnTo>
                    <a:cubicBezTo>
                      <a:pt x="0" y="148185"/>
                      <a:pt x="148185" y="0"/>
                      <a:pt x="330981" y="0"/>
                    </a:cubicBezTo>
                    <a:close/>
                  </a:path>
                </a:pathLst>
              </a:custGeom>
              <a:solidFill>
                <a:schemeClr val="tx1">
                  <a:alpha val="90124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767A5214-6518-0547-8B1D-5672FA5D0E51}"/>
                  </a:ext>
                </a:extLst>
              </p:cNvPr>
              <p:cNvSpPr/>
              <p:nvPr/>
            </p:nvSpPr>
            <p:spPr>
              <a:xfrm>
                <a:off x="9172153" y="1422400"/>
                <a:ext cx="1238964" cy="802810"/>
              </a:xfrm>
              <a:custGeom>
                <a:avLst/>
                <a:gdLst>
                  <a:gd name="connsiteX0" fmla="*/ 0 w 1238964"/>
                  <a:gd name="connsiteY0" fmla="*/ 0 h 802810"/>
                  <a:gd name="connsiteX1" fmla="*/ 907983 w 1238964"/>
                  <a:gd name="connsiteY1" fmla="*/ 0 h 802810"/>
                  <a:gd name="connsiteX2" fmla="*/ 1238964 w 1238964"/>
                  <a:gd name="connsiteY2" fmla="*/ 330981 h 802810"/>
                  <a:gd name="connsiteX3" fmla="*/ 1238964 w 1238964"/>
                  <a:gd name="connsiteY3" fmla="*/ 802810 h 802810"/>
                  <a:gd name="connsiteX4" fmla="*/ 1166183 w 1238964"/>
                  <a:gd name="connsiteY4" fmla="*/ 744541 h 802810"/>
                  <a:gd name="connsiteX5" fmla="*/ 183996 w 1238964"/>
                  <a:gd name="connsiteY5" fmla="*/ 98785 h 802810"/>
                  <a:gd name="connsiteX6" fmla="*/ 0 w 1238964"/>
                  <a:gd name="connsiteY6" fmla="*/ 0 h 80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964" h="802810">
                    <a:moveTo>
                      <a:pt x="0" y="0"/>
                    </a:moveTo>
                    <a:lnTo>
                      <a:pt x="907983" y="0"/>
                    </a:lnTo>
                    <a:cubicBezTo>
                      <a:pt x="1090779" y="0"/>
                      <a:pt x="1238964" y="148185"/>
                      <a:pt x="1238964" y="330981"/>
                    </a:cubicBezTo>
                    <a:lnTo>
                      <a:pt x="1238964" y="802810"/>
                    </a:lnTo>
                    <a:lnTo>
                      <a:pt x="1166183" y="744541"/>
                    </a:lnTo>
                    <a:cubicBezTo>
                      <a:pt x="868781" y="517805"/>
                      <a:pt x="539444" y="299946"/>
                      <a:pt x="183996" y="9878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9819B897-072C-3549-9DF9-92B463485032}"/>
                  </a:ext>
                </a:extLst>
              </p:cNvPr>
              <p:cNvSpPr/>
              <p:nvPr/>
            </p:nvSpPr>
            <p:spPr>
              <a:xfrm>
                <a:off x="5694803" y="3013500"/>
                <a:ext cx="4716314" cy="2960972"/>
              </a:xfrm>
              <a:custGeom>
                <a:avLst/>
                <a:gdLst>
                  <a:gd name="connsiteX0" fmla="*/ 0 w 4716314"/>
                  <a:gd name="connsiteY0" fmla="*/ 0 h 2960972"/>
                  <a:gd name="connsiteX1" fmla="*/ 174303 w 4716314"/>
                  <a:gd name="connsiteY1" fmla="*/ 192010 h 2960972"/>
                  <a:gd name="connsiteX2" fmla="*/ 1947064 w 4716314"/>
                  <a:gd name="connsiteY2" fmla="*/ 1536789 h 2960972"/>
                  <a:gd name="connsiteX3" fmla="*/ 4625264 w 4716314"/>
                  <a:gd name="connsiteY3" fmla="*/ 2466801 h 2960972"/>
                  <a:gd name="connsiteX4" fmla="*/ 4716314 w 4716314"/>
                  <a:gd name="connsiteY4" fmla="*/ 2472547 h 2960972"/>
                  <a:gd name="connsiteX5" fmla="*/ 4716314 w 4716314"/>
                  <a:gd name="connsiteY5" fmla="*/ 2629991 h 2960972"/>
                  <a:gd name="connsiteX6" fmla="*/ 4385333 w 4716314"/>
                  <a:gd name="connsiteY6" fmla="*/ 2960972 h 2960972"/>
                  <a:gd name="connsiteX7" fmla="*/ 330981 w 4716314"/>
                  <a:gd name="connsiteY7" fmla="*/ 2960972 h 2960972"/>
                  <a:gd name="connsiteX8" fmla="*/ 0 w 4716314"/>
                  <a:gd name="connsiteY8" fmla="*/ 2629991 h 2960972"/>
                  <a:gd name="connsiteX9" fmla="*/ 0 w 4716314"/>
                  <a:gd name="connsiteY9" fmla="*/ 0 h 296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16314" h="2960972">
                    <a:moveTo>
                      <a:pt x="0" y="0"/>
                    </a:moveTo>
                    <a:lnTo>
                      <a:pt x="174303" y="192010"/>
                    </a:lnTo>
                    <a:cubicBezTo>
                      <a:pt x="629714" y="665354"/>
                      <a:pt x="1236169" y="1134467"/>
                      <a:pt x="1947064" y="1536789"/>
                    </a:cubicBezTo>
                    <a:cubicBezTo>
                      <a:pt x="2894925" y="2073219"/>
                      <a:pt x="3848990" y="2389342"/>
                      <a:pt x="4625264" y="2466801"/>
                    </a:cubicBezTo>
                    <a:lnTo>
                      <a:pt x="4716314" y="2472547"/>
                    </a:lnTo>
                    <a:lnTo>
                      <a:pt x="4716314" y="2629991"/>
                    </a:lnTo>
                    <a:cubicBezTo>
                      <a:pt x="4716314" y="2812787"/>
                      <a:pt x="4568129" y="2960972"/>
                      <a:pt x="4385333" y="2960972"/>
                    </a:cubicBezTo>
                    <a:lnTo>
                      <a:pt x="330981" y="2960972"/>
                    </a:lnTo>
                    <a:cubicBezTo>
                      <a:pt x="148185" y="2960972"/>
                      <a:pt x="0" y="2812787"/>
                      <a:pt x="0" y="2629991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8F21CD14-E33D-8C49-A9F2-B74A48595151}"/>
                </a:ext>
              </a:extLst>
            </p:cNvPr>
            <p:cNvSpPr/>
            <p:nvPr/>
          </p:nvSpPr>
          <p:spPr>
            <a:xfrm rot="10424134">
              <a:off x="6957477" y="-1426743"/>
              <a:ext cx="7798449" cy="5140713"/>
            </a:xfrm>
            <a:prstGeom prst="arc">
              <a:avLst>
                <a:gd name="adj1" fmla="val 15511267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693A754-077F-9048-90B1-0C2741D6E8A4}"/>
                </a:ext>
              </a:extLst>
            </p:cNvPr>
            <p:cNvSpPr/>
            <p:nvPr/>
          </p:nvSpPr>
          <p:spPr>
            <a:xfrm rot="10800000">
              <a:off x="7086663" y="-1072570"/>
              <a:ext cx="7798449" cy="5140713"/>
            </a:xfrm>
            <a:prstGeom prst="arc">
              <a:avLst>
                <a:gd name="adj1" fmla="val 15352715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A813C-2DE3-2848-993A-3CB5172819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8055" y="2160588"/>
            <a:ext cx="3336925" cy="3838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C7CC6C11-E5A5-AC46-BD82-4B8BD2E46F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4567" y="2160588"/>
            <a:ext cx="3336925" cy="3838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0BA784AA-4C27-894A-BB08-0DBF1E0EDA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2276" y="2160588"/>
            <a:ext cx="3336925" cy="3838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8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-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F0D4A3C2-C563-464A-B64E-AB3738A55F1F}"/>
              </a:ext>
            </a:extLst>
          </p:cNvPr>
          <p:cNvGrpSpPr/>
          <p:nvPr userDrawn="1"/>
        </p:nvGrpSpPr>
        <p:grpSpPr>
          <a:xfrm>
            <a:off x="7123176" y="-960120"/>
            <a:ext cx="7487823" cy="6973302"/>
            <a:chOff x="6904170" y="-1426743"/>
            <a:chExt cx="7980942" cy="741596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E233069-8021-0A40-A7A6-DF1B93808CF7}"/>
                </a:ext>
              </a:extLst>
            </p:cNvPr>
            <p:cNvGrpSpPr/>
            <p:nvPr/>
          </p:nvGrpSpPr>
          <p:grpSpPr>
            <a:xfrm>
              <a:off x="6904170" y="1437148"/>
              <a:ext cx="4716314" cy="4552072"/>
              <a:chOff x="5694803" y="1422400"/>
              <a:chExt cx="4716314" cy="4552072"/>
            </a:xfrm>
          </p:grpSpPr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72AE43BF-8C68-0C44-A2F9-74D9F1156A0A}"/>
                  </a:ext>
                </a:extLst>
              </p:cNvPr>
              <p:cNvSpPr/>
              <p:nvPr/>
            </p:nvSpPr>
            <p:spPr>
              <a:xfrm>
                <a:off x="5694803" y="1422402"/>
                <a:ext cx="4716314" cy="4063646"/>
              </a:xfrm>
              <a:custGeom>
                <a:avLst/>
                <a:gdLst>
                  <a:gd name="connsiteX0" fmla="*/ 330981 w 4716314"/>
                  <a:gd name="connsiteY0" fmla="*/ 0 h 4063647"/>
                  <a:gd name="connsiteX1" fmla="*/ 3477350 w 4716314"/>
                  <a:gd name="connsiteY1" fmla="*/ 0 h 4063647"/>
                  <a:gd name="connsiteX2" fmla="*/ 3661346 w 4716314"/>
                  <a:gd name="connsiteY2" fmla="*/ 98785 h 4063647"/>
                  <a:gd name="connsiteX3" fmla="*/ 4643533 w 4716314"/>
                  <a:gd name="connsiteY3" fmla="*/ 744541 h 4063647"/>
                  <a:gd name="connsiteX4" fmla="*/ 4716314 w 4716314"/>
                  <a:gd name="connsiteY4" fmla="*/ 802810 h 4063647"/>
                  <a:gd name="connsiteX5" fmla="*/ 4716314 w 4716314"/>
                  <a:gd name="connsiteY5" fmla="*/ 4063647 h 4063647"/>
                  <a:gd name="connsiteX6" fmla="*/ 4625264 w 4716314"/>
                  <a:gd name="connsiteY6" fmla="*/ 4057901 h 4063647"/>
                  <a:gd name="connsiteX7" fmla="*/ 1947064 w 4716314"/>
                  <a:gd name="connsiteY7" fmla="*/ 3127889 h 4063647"/>
                  <a:gd name="connsiteX8" fmla="*/ 174303 w 4716314"/>
                  <a:gd name="connsiteY8" fmla="*/ 1783110 h 4063647"/>
                  <a:gd name="connsiteX9" fmla="*/ 0 w 4716314"/>
                  <a:gd name="connsiteY9" fmla="*/ 1591100 h 4063647"/>
                  <a:gd name="connsiteX10" fmla="*/ 0 w 4716314"/>
                  <a:gd name="connsiteY10" fmla="*/ 330981 h 4063647"/>
                  <a:gd name="connsiteX11" fmla="*/ 330981 w 4716314"/>
                  <a:gd name="connsiteY11" fmla="*/ 0 h 4063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16314" h="4063647">
                    <a:moveTo>
                      <a:pt x="330981" y="0"/>
                    </a:moveTo>
                    <a:lnTo>
                      <a:pt x="3477350" y="0"/>
                    </a:lnTo>
                    <a:lnTo>
                      <a:pt x="3661346" y="98785"/>
                    </a:lnTo>
                    <a:cubicBezTo>
                      <a:pt x="4016794" y="299946"/>
                      <a:pt x="4346131" y="517805"/>
                      <a:pt x="4643533" y="744541"/>
                    </a:cubicBezTo>
                    <a:lnTo>
                      <a:pt x="4716314" y="802810"/>
                    </a:lnTo>
                    <a:lnTo>
                      <a:pt x="4716314" y="4063647"/>
                    </a:lnTo>
                    <a:lnTo>
                      <a:pt x="4625264" y="4057901"/>
                    </a:lnTo>
                    <a:cubicBezTo>
                      <a:pt x="3848990" y="3980442"/>
                      <a:pt x="2894925" y="3664319"/>
                      <a:pt x="1947064" y="3127889"/>
                    </a:cubicBezTo>
                    <a:cubicBezTo>
                      <a:pt x="1236169" y="2725567"/>
                      <a:pt x="629714" y="2256454"/>
                      <a:pt x="174303" y="1783110"/>
                    </a:cubicBezTo>
                    <a:lnTo>
                      <a:pt x="0" y="1591100"/>
                    </a:lnTo>
                    <a:lnTo>
                      <a:pt x="0" y="330981"/>
                    </a:lnTo>
                    <a:cubicBezTo>
                      <a:pt x="0" y="148185"/>
                      <a:pt x="148185" y="0"/>
                      <a:pt x="330981" y="0"/>
                    </a:cubicBezTo>
                    <a:close/>
                  </a:path>
                </a:pathLst>
              </a:custGeom>
              <a:solidFill>
                <a:schemeClr val="tx1">
                  <a:alpha val="90124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1ABD17AC-4FC6-0E45-A925-738208023DF2}"/>
                  </a:ext>
                </a:extLst>
              </p:cNvPr>
              <p:cNvSpPr/>
              <p:nvPr/>
            </p:nvSpPr>
            <p:spPr>
              <a:xfrm>
                <a:off x="9172153" y="1422400"/>
                <a:ext cx="1238964" cy="802810"/>
              </a:xfrm>
              <a:custGeom>
                <a:avLst/>
                <a:gdLst>
                  <a:gd name="connsiteX0" fmla="*/ 0 w 1238964"/>
                  <a:gd name="connsiteY0" fmla="*/ 0 h 802810"/>
                  <a:gd name="connsiteX1" fmla="*/ 907983 w 1238964"/>
                  <a:gd name="connsiteY1" fmla="*/ 0 h 802810"/>
                  <a:gd name="connsiteX2" fmla="*/ 1238964 w 1238964"/>
                  <a:gd name="connsiteY2" fmla="*/ 330981 h 802810"/>
                  <a:gd name="connsiteX3" fmla="*/ 1238964 w 1238964"/>
                  <a:gd name="connsiteY3" fmla="*/ 802810 h 802810"/>
                  <a:gd name="connsiteX4" fmla="*/ 1166183 w 1238964"/>
                  <a:gd name="connsiteY4" fmla="*/ 744541 h 802810"/>
                  <a:gd name="connsiteX5" fmla="*/ 183996 w 1238964"/>
                  <a:gd name="connsiteY5" fmla="*/ 98785 h 802810"/>
                  <a:gd name="connsiteX6" fmla="*/ 0 w 1238964"/>
                  <a:gd name="connsiteY6" fmla="*/ 0 h 80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964" h="802810">
                    <a:moveTo>
                      <a:pt x="0" y="0"/>
                    </a:moveTo>
                    <a:lnTo>
                      <a:pt x="907983" y="0"/>
                    </a:lnTo>
                    <a:cubicBezTo>
                      <a:pt x="1090779" y="0"/>
                      <a:pt x="1238964" y="148185"/>
                      <a:pt x="1238964" y="330981"/>
                    </a:cubicBezTo>
                    <a:lnTo>
                      <a:pt x="1238964" y="802810"/>
                    </a:lnTo>
                    <a:lnTo>
                      <a:pt x="1166183" y="744541"/>
                    </a:lnTo>
                    <a:cubicBezTo>
                      <a:pt x="868781" y="517805"/>
                      <a:pt x="539444" y="299946"/>
                      <a:pt x="183996" y="98785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9AE2BF3F-306A-7B49-95ED-2F412A1A5FE4}"/>
                  </a:ext>
                </a:extLst>
              </p:cNvPr>
              <p:cNvSpPr/>
              <p:nvPr/>
            </p:nvSpPr>
            <p:spPr>
              <a:xfrm>
                <a:off x="5694803" y="3013500"/>
                <a:ext cx="4716314" cy="2960972"/>
              </a:xfrm>
              <a:custGeom>
                <a:avLst/>
                <a:gdLst>
                  <a:gd name="connsiteX0" fmla="*/ 0 w 4716314"/>
                  <a:gd name="connsiteY0" fmla="*/ 0 h 2960972"/>
                  <a:gd name="connsiteX1" fmla="*/ 174303 w 4716314"/>
                  <a:gd name="connsiteY1" fmla="*/ 192010 h 2960972"/>
                  <a:gd name="connsiteX2" fmla="*/ 1947064 w 4716314"/>
                  <a:gd name="connsiteY2" fmla="*/ 1536789 h 2960972"/>
                  <a:gd name="connsiteX3" fmla="*/ 4625264 w 4716314"/>
                  <a:gd name="connsiteY3" fmla="*/ 2466801 h 2960972"/>
                  <a:gd name="connsiteX4" fmla="*/ 4716314 w 4716314"/>
                  <a:gd name="connsiteY4" fmla="*/ 2472547 h 2960972"/>
                  <a:gd name="connsiteX5" fmla="*/ 4716314 w 4716314"/>
                  <a:gd name="connsiteY5" fmla="*/ 2629991 h 2960972"/>
                  <a:gd name="connsiteX6" fmla="*/ 4385333 w 4716314"/>
                  <a:gd name="connsiteY6" fmla="*/ 2960972 h 2960972"/>
                  <a:gd name="connsiteX7" fmla="*/ 330981 w 4716314"/>
                  <a:gd name="connsiteY7" fmla="*/ 2960972 h 2960972"/>
                  <a:gd name="connsiteX8" fmla="*/ 0 w 4716314"/>
                  <a:gd name="connsiteY8" fmla="*/ 2629991 h 2960972"/>
                  <a:gd name="connsiteX9" fmla="*/ 0 w 4716314"/>
                  <a:gd name="connsiteY9" fmla="*/ 0 h 296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716314" h="2960972">
                    <a:moveTo>
                      <a:pt x="0" y="0"/>
                    </a:moveTo>
                    <a:lnTo>
                      <a:pt x="174303" y="192010"/>
                    </a:lnTo>
                    <a:cubicBezTo>
                      <a:pt x="629714" y="665354"/>
                      <a:pt x="1236169" y="1134467"/>
                      <a:pt x="1947064" y="1536789"/>
                    </a:cubicBezTo>
                    <a:cubicBezTo>
                      <a:pt x="2894925" y="2073219"/>
                      <a:pt x="3848990" y="2389342"/>
                      <a:pt x="4625264" y="2466801"/>
                    </a:cubicBezTo>
                    <a:lnTo>
                      <a:pt x="4716314" y="2472547"/>
                    </a:lnTo>
                    <a:lnTo>
                      <a:pt x="4716314" y="2629991"/>
                    </a:lnTo>
                    <a:cubicBezTo>
                      <a:pt x="4716314" y="2812787"/>
                      <a:pt x="4568129" y="2960972"/>
                      <a:pt x="4385333" y="2960972"/>
                    </a:cubicBezTo>
                    <a:lnTo>
                      <a:pt x="330981" y="2960972"/>
                    </a:lnTo>
                    <a:cubicBezTo>
                      <a:pt x="148185" y="2960972"/>
                      <a:pt x="0" y="2812787"/>
                      <a:pt x="0" y="2629991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15473BCA-A22F-8740-9250-AA66A10A921B}"/>
                </a:ext>
              </a:extLst>
            </p:cNvPr>
            <p:cNvSpPr/>
            <p:nvPr/>
          </p:nvSpPr>
          <p:spPr>
            <a:xfrm rot="10424134">
              <a:off x="6957477" y="-1426743"/>
              <a:ext cx="7798449" cy="5140713"/>
            </a:xfrm>
            <a:prstGeom prst="arc">
              <a:avLst>
                <a:gd name="adj1" fmla="val 15511267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95D1BB90-2CB3-504C-B0E2-D7538B2DB7CE}"/>
                </a:ext>
              </a:extLst>
            </p:cNvPr>
            <p:cNvSpPr/>
            <p:nvPr/>
          </p:nvSpPr>
          <p:spPr>
            <a:xfrm rot="10800000">
              <a:off x="7086663" y="-1072570"/>
              <a:ext cx="7798449" cy="5140713"/>
            </a:xfrm>
            <a:prstGeom prst="arc">
              <a:avLst>
                <a:gd name="adj1" fmla="val 15352715"/>
                <a:gd name="adj2" fmla="val 18497"/>
              </a:avLst>
            </a:prstGeom>
            <a:ln w="12700">
              <a:solidFill>
                <a:schemeClr val="accent1">
                  <a:lumMod val="20000"/>
                  <a:lumOff val="8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8270-C90D-C445-B5AB-EC39A8D44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D8ECD9-3435-6E4D-9DCC-9E3E818987F9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BA971E-E9B3-734C-A9C3-23B71579FE1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405837-78B4-8C43-B20B-A719DE71687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609C45-0275-1841-AD27-614452C0D95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C30EB-0BFF-7546-AA8F-CF8B3112E31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111B263-8710-0346-BB95-D77A64FABEF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2E852-D304-B048-A2CC-D8637DD60A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7038" y="1858963"/>
            <a:ext cx="6003925" cy="4130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F042D-B418-F741-AAA9-088AC967B5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7263" y="1858963"/>
            <a:ext cx="4095750" cy="3932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6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lue-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8270-C90D-C445-B5AB-EC39A8D44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CD8ECD9-3435-6E4D-9DCC-9E3E818987F9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BA971E-E9B3-734C-A9C3-23B71579FE1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405837-78B4-8C43-B20B-A719DE716871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A609C45-0275-1841-AD27-614452C0D95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C30EB-0BFF-7546-AA8F-CF8B3112E310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111B263-8710-0346-BB95-D77A64FABEFB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2E852-D304-B048-A2CC-D8637DD60A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7038" y="1858963"/>
            <a:ext cx="6003925" cy="41306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859853B-6304-5944-BFEA-0AE2CE9C6114}"/>
              </a:ext>
            </a:extLst>
          </p:cNvPr>
          <p:cNvSpPr/>
          <p:nvPr userDrawn="1"/>
        </p:nvSpPr>
        <p:spPr>
          <a:xfrm>
            <a:off x="7164441" y="1858963"/>
            <a:ext cx="4247536" cy="42475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99542F8-5031-E949-921F-0BF4A46CB142}"/>
              </a:ext>
            </a:extLst>
          </p:cNvPr>
          <p:cNvSpPr/>
          <p:nvPr userDrawn="1"/>
        </p:nvSpPr>
        <p:spPr>
          <a:xfrm>
            <a:off x="6774874" y="2060470"/>
            <a:ext cx="3297382" cy="17986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1CFB9F-6B6E-B249-A109-D5735C5B92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10400" y="2259013"/>
            <a:ext cx="2805113" cy="14255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67" indent="0">
              <a:buNone/>
              <a:defRPr/>
            </a:lvl2pPr>
            <a:lvl3pPr marL="914334" indent="0">
              <a:buNone/>
              <a:defRPr/>
            </a:lvl3pPr>
            <a:lvl4pPr marL="1371500" indent="0">
              <a:buNone/>
              <a:defRPr/>
            </a:lvl4pPr>
            <a:lvl5pPr marL="1828667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48BD959-763D-1E40-9CA2-464A5C94DF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42653" y="3741086"/>
            <a:ext cx="2503671" cy="204694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5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 Slide+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6720" y="1825624"/>
            <a:ext cx="11338559" cy="4306824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Bullet 5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F974DD-CC81-6142-9DF3-B11F037275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BD2A76F-CCF5-F349-BDF0-64F2DAB306A3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4E487B-6458-6044-AB1E-E0A4115BCC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0FD1479-72BD-CA49-8FD9-52D033A29F25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F70E79A-24A6-0444-B497-829CD35B1319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AD84367-1292-A94D-AD9B-55F4713EDB73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84FEEA0-70CB-1742-A09C-6FEDCE4BFC6D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140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" y="1825624"/>
            <a:ext cx="5414210" cy="43068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6890" y="1825624"/>
            <a:ext cx="5428388" cy="43068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11567162" y="6476225"/>
            <a:ext cx="375436" cy="38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EC4198-BC34-B148-AE5D-B60C14016A4A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6720" y="365129"/>
            <a:ext cx="1133855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E0D80AA-4AF6-6F4E-8985-D56C29050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15" y="6346678"/>
            <a:ext cx="1058255" cy="324254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AF3281-8C86-5E42-B75D-162FEFFF8B4A}"/>
              </a:ext>
            </a:extLst>
          </p:cNvPr>
          <p:cNvGrpSpPr/>
          <p:nvPr userDrawn="1"/>
        </p:nvGrpSpPr>
        <p:grpSpPr>
          <a:xfrm flipH="1" flipV="1">
            <a:off x="243461" y="249190"/>
            <a:ext cx="11705077" cy="6110235"/>
            <a:chOff x="414338" y="1760654"/>
            <a:chExt cx="8343434" cy="3434804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00DDC75-FC51-B24C-9EAF-EA19CB0A89C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076109" y="1760658"/>
              <a:ext cx="6681660" cy="1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5838A0-C037-494F-8C9E-4EE9723411F9}"/>
                </a:ext>
              </a:extLst>
            </p:cNvPr>
            <p:cNvCxnSpPr/>
            <p:nvPr userDrawn="1"/>
          </p:nvCxnSpPr>
          <p:spPr>
            <a:xfrm flipV="1">
              <a:off x="418572" y="5195455"/>
              <a:ext cx="8339199" cy="3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668EE7-25B9-1E4A-8434-C852205715FA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414338" y="1760659"/>
              <a:ext cx="0" cy="3434799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743207-E50B-934C-8211-FF88328B0E34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8757772" y="1760659"/>
              <a:ext cx="0" cy="3434796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C768729-AF0B-3E44-ABA2-C5AFF5C7A472}"/>
                </a:ext>
              </a:extLst>
            </p:cNvPr>
            <p:cNvCxnSpPr/>
            <p:nvPr userDrawn="1"/>
          </p:nvCxnSpPr>
          <p:spPr>
            <a:xfrm flipV="1">
              <a:off x="418572" y="1760654"/>
              <a:ext cx="619526" cy="0"/>
            </a:xfrm>
            <a:prstGeom prst="line">
              <a:avLst/>
            </a:prstGeom>
            <a:ln w="254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2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6A7E6-36E2-E247-8100-F758F8D9FEF9}"/>
              </a:ext>
            </a:extLst>
          </p:cNvPr>
          <p:cNvSpPr txBox="1"/>
          <p:nvPr userDrawn="1"/>
        </p:nvSpPr>
        <p:spPr>
          <a:xfrm>
            <a:off x="164163" y="6494812"/>
            <a:ext cx="5957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© 2022 Change Healthcare LLC and/or one of its subsidiaries. All Rights Reserved. </a:t>
            </a:r>
            <a:endParaRPr lang="en-US" sz="800" b="0" i="0" dirty="0">
              <a:solidFill>
                <a:schemeClr val="tx1"/>
              </a:solidFill>
              <a:latin typeface="Century Gothic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611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33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584" indent="-228584" algn="l" defTabSz="914334" rtl="0" eaLnBrk="1" latinLnBrk="0" hangingPunct="1">
        <a:lnSpc>
          <a:spcPct val="100000"/>
        </a:lnSpc>
        <a:spcBef>
          <a:spcPts val="999"/>
        </a:spcBef>
        <a:buFont typeface="Arial"/>
        <a:buChar char="•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751" indent="-228584" algn="l" defTabSz="914334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2918" indent="-228584" algn="l" defTabSz="914334" rtl="0" eaLnBrk="1" latinLnBrk="0" hangingPunct="1">
        <a:lnSpc>
          <a:spcPct val="10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084" indent="-228584" algn="l" defTabSz="914334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114417" indent="-285750" algn="l" defTabSz="914334" rtl="0" eaLnBrk="1" latinLnBrk="0" hangingPunct="1">
        <a:lnSpc>
          <a:spcPct val="100000"/>
        </a:lnSpc>
        <a:spcBef>
          <a:spcPts val="500"/>
        </a:spcBef>
        <a:buSzPct val="100000"/>
        <a:buFont typeface="Wingdings" charset="2"/>
        <a:buChar char="v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418" indent="-228584" algn="l" defTabSz="91433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6" indent="-228584" algn="l" defTabSz="91433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3" indent="-228584" algn="l" defTabSz="91433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9" indent="-228584" algn="l" defTabSz="91433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0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8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5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2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9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5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623">
            <a:extLst>
              <a:ext uri="{FF2B5EF4-FFF2-40B4-BE49-F238E27FC236}">
                <a16:creationId xmlns:a16="http://schemas.microsoft.com/office/drawing/2014/main" id="{542A09C1-7193-488A-B960-36CB6525E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55" y="5032522"/>
            <a:ext cx="2606040" cy="114300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623">
            <a:extLst>
              <a:ext uri="{FF2B5EF4-FFF2-40B4-BE49-F238E27FC236}">
                <a16:creationId xmlns:a16="http://schemas.microsoft.com/office/drawing/2014/main" id="{2D254BB8-E47C-48C4-8890-80367465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625" y="5067300"/>
            <a:ext cx="2606040" cy="114300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623">
            <a:extLst>
              <a:ext uri="{FF2B5EF4-FFF2-40B4-BE49-F238E27FC236}">
                <a16:creationId xmlns:a16="http://schemas.microsoft.com/office/drawing/2014/main" id="{FA7FE16F-C95C-41D6-A3E8-1C9A7753B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890" y="5032522"/>
            <a:ext cx="2606040" cy="114300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1627">
            <a:extLst>
              <a:ext uri="{FF2B5EF4-FFF2-40B4-BE49-F238E27FC236}">
                <a16:creationId xmlns:a16="http://schemas.microsoft.com/office/drawing/2014/main" id="{B6A01E65-4F0B-4A4D-8813-1E49667C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0360" y="5067300"/>
            <a:ext cx="2606040" cy="114300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111BAB-B4B4-48D2-9D2F-FA5794A63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75051"/>
              </p:ext>
            </p:extLst>
          </p:nvPr>
        </p:nvGraphicFramePr>
        <p:xfrm>
          <a:off x="3412652" y="5067033"/>
          <a:ext cx="237744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4654213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Medical Review Service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149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Anonymous 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202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Coordinated Care Viewer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7474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Review Manager (Installed)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543126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1FE4F77E-E8F7-4784-861A-81A6977F79C6}"/>
              </a:ext>
            </a:extLst>
          </p:cNvPr>
          <p:cNvGraphicFramePr>
            <a:graphicFrameLocks noGrp="1"/>
          </p:cNvGraphicFramePr>
          <p:nvPr/>
        </p:nvGraphicFramePr>
        <p:xfrm>
          <a:off x="438818" y="5024768"/>
          <a:ext cx="237744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4654213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InterQual AutoReview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149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InterQual Connect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10171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0335C2C-090B-4029-A5EB-922B20012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73560"/>
              </p:ext>
            </p:extLst>
          </p:nvPr>
        </p:nvGraphicFramePr>
        <p:xfrm>
          <a:off x="6398007" y="5055382"/>
          <a:ext cx="237744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4654213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Mobile (Included)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1493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View (Included)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202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Online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2480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Transparency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658768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B57FDFE-1DD2-440C-AB56-FCAB14D74766}"/>
              </a:ext>
            </a:extLst>
          </p:cNvPr>
          <p:cNvGraphicFramePr>
            <a:graphicFrameLocks noGrp="1"/>
          </p:cNvGraphicFramePr>
          <p:nvPr/>
        </p:nvGraphicFramePr>
        <p:xfrm>
          <a:off x="9375742" y="5064536"/>
          <a:ext cx="2377440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174654213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Customize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14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Education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20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Interrater Reliability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29943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BDC82D3-87C2-4E7C-AC35-9E589F526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177" y="1887753"/>
            <a:ext cx="2286000" cy="237744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0BE838-8A44-437B-8A12-226FA9D1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925" y="68759"/>
            <a:ext cx="11338559" cy="1325563"/>
          </a:xfrm>
        </p:spPr>
        <p:txBody>
          <a:bodyPr/>
          <a:lstStyle/>
          <a:p>
            <a:r>
              <a:rPr lang="en-US" dirty="0"/>
              <a:t>InterQual Portfolio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45F523-5E44-4BD8-88BE-AD2EE43E4BE1}"/>
              </a:ext>
            </a:extLst>
          </p:cNvPr>
          <p:cNvSpPr/>
          <p:nvPr/>
        </p:nvSpPr>
        <p:spPr>
          <a:xfrm>
            <a:off x="452851" y="1870143"/>
            <a:ext cx="2087104" cy="330631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B72330-DAEA-4EC1-BE4C-1B003369D26F}"/>
              </a:ext>
            </a:extLst>
          </p:cNvPr>
          <p:cNvSpPr/>
          <p:nvPr/>
        </p:nvSpPr>
        <p:spPr>
          <a:xfrm>
            <a:off x="452851" y="2846391"/>
            <a:ext cx="2087104" cy="330631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FCD25-BF99-4F60-817B-EB469E839E6B}"/>
              </a:ext>
            </a:extLst>
          </p:cNvPr>
          <p:cNvSpPr/>
          <p:nvPr/>
        </p:nvSpPr>
        <p:spPr>
          <a:xfrm>
            <a:off x="452851" y="3214905"/>
            <a:ext cx="2087104" cy="330631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F13278-B762-43C1-B810-91C86CA68B28}"/>
              </a:ext>
            </a:extLst>
          </p:cNvPr>
          <p:cNvSpPr/>
          <p:nvPr/>
        </p:nvSpPr>
        <p:spPr>
          <a:xfrm>
            <a:off x="5040653" y="2280221"/>
            <a:ext cx="2087104" cy="330631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Line 1598">
            <a:extLst>
              <a:ext uri="{FF2B5EF4-FFF2-40B4-BE49-F238E27FC236}">
                <a16:creationId xmlns:a16="http://schemas.microsoft.com/office/drawing/2014/main" id="{59EE05D3-4199-4AF0-85A1-FB9CF2B2A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988" y="1765758"/>
            <a:ext cx="11408758" cy="12700"/>
          </a:xfrm>
          <a:prstGeom prst="line">
            <a:avLst/>
          </a:prstGeom>
          <a:noFill/>
          <a:ln w="12700" cap="flat">
            <a:solidFill>
              <a:srgbClr val="00006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6F46C-C73E-4D63-A11A-228907134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1803" y="1887753"/>
            <a:ext cx="2194597" cy="237744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42CE50-9524-4392-B3D7-1DFE943D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220" y="1873244"/>
            <a:ext cx="2286000" cy="237744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79DD38-C47A-4EAD-952B-D3A0EDC3DD3D}"/>
              </a:ext>
            </a:extLst>
          </p:cNvPr>
          <p:cNvSpPr/>
          <p:nvPr/>
        </p:nvSpPr>
        <p:spPr>
          <a:xfrm>
            <a:off x="337155" y="1438333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Level of Care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1C8A0D-0F29-467C-B23E-C4A6F70F4842}"/>
              </a:ext>
            </a:extLst>
          </p:cNvPr>
          <p:cNvSpPr/>
          <p:nvPr/>
        </p:nvSpPr>
        <p:spPr>
          <a:xfrm>
            <a:off x="2602033" y="1438333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Behavioral Health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D426DE-15E7-41F8-AE96-AA3FE209510E}"/>
              </a:ext>
            </a:extLst>
          </p:cNvPr>
          <p:cNvSpPr/>
          <p:nvPr/>
        </p:nvSpPr>
        <p:spPr>
          <a:xfrm>
            <a:off x="4866911" y="1438333"/>
            <a:ext cx="249601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Ambulatory Care Planning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C6E0EB-709B-4190-8FD5-A513592A216F}"/>
              </a:ext>
            </a:extLst>
          </p:cNvPr>
          <p:cNvSpPr/>
          <p:nvPr/>
        </p:nvSpPr>
        <p:spPr>
          <a:xfrm>
            <a:off x="7341801" y="1438333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Industry Content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7C02D6-DB6C-452E-842F-C62C4E15D144}"/>
              </a:ext>
            </a:extLst>
          </p:cNvPr>
          <p:cNvSpPr/>
          <p:nvPr/>
        </p:nvSpPr>
        <p:spPr>
          <a:xfrm>
            <a:off x="9606680" y="1438333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Care Management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F96664-C4A8-4779-8730-E9A72783E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97" y="1849657"/>
            <a:ext cx="2286000" cy="2377440"/>
          </a:xfrm>
          <a:prstGeom prst="rect">
            <a:avLst/>
          </a:prstGeom>
          <a:solidFill>
            <a:srgbClr val="E8EFF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005A80A-E530-4E56-B9E5-3F316EB18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0119" y="1881717"/>
            <a:ext cx="2286000" cy="2377440"/>
          </a:xfrm>
          <a:prstGeom prst="rect">
            <a:avLst/>
          </a:prstGeom>
          <a:solidFill>
            <a:srgbClr val="E8EFF4"/>
          </a:solidFill>
          <a:ln w="6350" cap="flat">
            <a:solidFill>
              <a:srgbClr val="F2F2F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 Placeholder 8">
            <a:extLst>
              <a:ext uri="{FF2B5EF4-FFF2-40B4-BE49-F238E27FC236}">
                <a16:creationId xmlns:a16="http://schemas.microsoft.com/office/drawing/2014/main" id="{44A825EA-4AB2-4BDB-B8B1-17B07031507B}"/>
              </a:ext>
            </a:extLst>
          </p:cNvPr>
          <p:cNvSpPr txBox="1">
            <a:spLocks/>
          </p:cNvSpPr>
          <p:nvPr/>
        </p:nvSpPr>
        <p:spPr>
          <a:xfrm>
            <a:off x="363888" y="1184925"/>
            <a:ext cx="11528792" cy="240020"/>
          </a:xfrm>
          <a:prstGeom prst="rect">
            <a:avLst/>
          </a:prstGeom>
          <a:solidFill>
            <a:srgbClr val="0F0F59"/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charset="0"/>
                <a:ea typeface="+mn-ea"/>
                <a:cs typeface="+mn-cs"/>
              </a:rPr>
              <a:t>InterQual Evidence-Based Criteria and Industry Content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B297314-9C33-4239-944E-D2DC3404EC2B}"/>
              </a:ext>
            </a:extLst>
          </p:cNvPr>
          <p:cNvSpPr txBox="1"/>
          <p:nvPr/>
        </p:nvSpPr>
        <p:spPr>
          <a:xfrm>
            <a:off x="251867" y="4234190"/>
            <a:ext cx="6882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121A6C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* Decision Reasons add-on available</a:t>
            </a:r>
          </a:p>
        </p:txBody>
      </p:sp>
      <p:graphicFrame>
        <p:nvGraphicFramePr>
          <p:cNvPr id="173" name="Table 172">
            <a:extLst>
              <a:ext uri="{FF2B5EF4-FFF2-40B4-BE49-F238E27FC236}">
                <a16:creationId xmlns:a16="http://schemas.microsoft.com/office/drawing/2014/main" id="{4191EACB-4F69-455F-9676-4626B34D9D64}"/>
              </a:ext>
            </a:extLst>
          </p:cNvPr>
          <p:cNvGraphicFramePr>
            <a:graphicFrameLocks noGrp="1"/>
          </p:cNvGraphicFramePr>
          <p:nvPr/>
        </p:nvGraphicFramePr>
        <p:xfrm>
          <a:off x="417972" y="1826683"/>
          <a:ext cx="2103120" cy="2237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3939527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Acute Adult</a:t>
                      </a:r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429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Acute Pediatric</a:t>
                      </a:r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70400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Long-Term Acute Care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0604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Inpatient Rehabilitation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8815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lvl="0" indent="0" algn="l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Subacute &amp; Skilled Nursing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03519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Home Care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389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Outpatient Rehabilitation &amp; Chiropractic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175162"/>
                  </a:ext>
                </a:extLst>
              </a:tr>
            </a:tbl>
          </a:graphicData>
        </a:graphic>
      </p:graphicFrame>
      <p:graphicFrame>
        <p:nvGraphicFramePr>
          <p:cNvPr id="174" name="Table 173">
            <a:extLst>
              <a:ext uri="{FF2B5EF4-FFF2-40B4-BE49-F238E27FC236}">
                <a16:creationId xmlns:a16="http://schemas.microsoft.com/office/drawing/2014/main" id="{4730DD79-F7D6-441F-B965-B907FFEF934C}"/>
              </a:ext>
            </a:extLst>
          </p:cNvPr>
          <p:cNvGraphicFramePr>
            <a:graphicFrameLocks noGrp="1"/>
          </p:cNvGraphicFramePr>
          <p:nvPr/>
        </p:nvGraphicFramePr>
        <p:xfrm>
          <a:off x="2774064" y="1851660"/>
          <a:ext cx="2103120" cy="1331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4654213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/>
                        </a:rPr>
                        <a:t>Adult &amp; Geriatric Psychiatry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1493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Child &amp; Adolescent Psychiatry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2025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Substance Use Disorders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74745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Behavioral Health Services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543126"/>
                  </a:ext>
                </a:extLst>
              </a:tr>
            </a:tbl>
          </a:graphicData>
        </a:graphic>
      </p:graphicFrame>
      <p:graphicFrame>
        <p:nvGraphicFramePr>
          <p:cNvPr id="180" name="Table 179">
            <a:extLst>
              <a:ext uri="{FF2B5EF4-FFF2-40B4-BE49-F238E27FC236}">
                <a16:creationId xmlns:a16="http://schemas.microsoft.com/office/drawing/2014/main" id="{557BD708-2C95-47D0-90DF-F4C2574F38F3}"/>
              </a:ext>
            </a:extLst>
          </p:cNvPr>
          <p:cNvGraphicFramePr>
            <a:graphicFrameLocks noGrp="1"/>
          </p:cNvGraphicFramePr>
          <p:nvPr/>
        </p:nvGraphicFramePr>
        <p:xfrm>
          <a:off x="9715500" y="1879092"/>
          <a:ext cx="2103120" cy="603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3939527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Coordinated Care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88384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Patient Education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917573"/>
                  </a:ext>
                </a:extLst>
              </a:tr>
            </a:tbl>
          </a:graphicData>
        </a:graphic>
      </p:graphicFrame>
      <p:sp>
        <p:nvSpPr>
          <p:cNvPr id="186" name="TextBox 185">
            <a:extLst>
              <a:ext uri="{FF2B5EF4-FFF2-40B4-BE49-F238E27FC236}">
                <a16:creationId xmlns:a16="http://schemas.microsoft.com/office/drawing/2014/main" id="{FD35D2DF-E3AA-4668-BE38-438C6F3B274D}"/>
              </a:ext>
            </a:extLst>
          </p:cNvPr>
          <p:cNvSpPr txBox="1"/>
          <p:nvPr/>
        </p:nvSpPr>
        <p:spPr>
          <a:xfrm>
            <a:off x="192050" y="6165039"/>
            <a:ext cx="46959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21A6C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+mn-cs"/>
              </a:rPr>
              <a:t>The ASAM Criteria is a registered trademark of the American Society of Addiction Medicine.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7CA099-BEAF-4772-AC9E-67EFDAB6CA79}"/>
              </a:ext>
            </a:extLst>
          </p:cNvPr>
          <p:cNvSpPr/>
          <p:nvPr/>
        </p:nvSpPr>
        <p:spPr>
          <a:xfrm>
            <a:off x="3355751" y="4714101"/>
            <a:ext cx="2576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Interactive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70C8879-C787-4F8C-83D7-39A9E1E611BD}"/>
              </a:ext>
            </a:extLst>
          </p:cNvPr>
          <p:cNvSpPr/>
          <p:nvPr/>
        </p:nvSpPr>
        <p:spPr>
          <a:xfrm>
            <a:off x="497222" y="4705504"/>
            <a:ext cx="24537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Automation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94FD982-4EED-4476-9BA0-49792378BA63}"/>
              </a:ext>
            </a:extLst>
          </p:cNvPr>
          <p:cNvSpPr/>
          <p:nvPr/>
        </p:nvSpPr>
        <p:spPr>
          <a:xfrm>
            <a:off x="6336725" y="4700982"/>
            <a:ext cx="25918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Static</a:t>
            </a:r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96C1C694-2F8E-4A28-992C-5DAA9C29F187}"/>
              </a:ext>
            </a:extLst>
          </p:cNvPr>
          <p:cNvSpPr txBox="1">
            <a:spLocks/>
          </p:cNvSpPr>
          <p:nvPr/>
        </p:nvSpPr>
        <p:spPr>
          <a:xfrm>
            <a:off x="382524" y="4495800"/>
            <a:ext cx="11521440" cy="228600"/>
          </a:xfrm>
          <a:prstGeom prst="rect">
            <a:avLst/>
          </a:prstGeom>
          <a:solidFill>
            <a:srgbClr val="0F0F59"/>
          </a:solidFill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defRPr>
            </a:lvl1pPr>
            <a:lvl2pPr marL="628650" indent="-2254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2200">
                <a:latin typeface="Century Gothic" charset="0"/>
                <a:ea typeface="Century Gothic" charset="0"/>
                <a:cs typeface="Century Gothic" charset="0"/>
              </a:defRPr>
            </a:lvl2pPr>
            <a:lvl3pPr indent="-227013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Courier New" pitchFamily="49" charset="0"/>
              <a:buChar char="o"/>
              <a:defRPr sz="2000">
                <a:latin typeface="Century Gothic" charset="0"/>
                <a:ea typeface="Century Gothic" charset="0"/>
                <a:cs typeface="Century Gothic" charset="0"/>
              </a:defRPr>
            </a:lvl3pPr>
            <a:lvl4pPr marL="1200150" indent="-227013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Wingdings" pitchFamily="2" charset="2"/>
              <a:buChar char="§"/>
              <a:defRPr>
                <a:latin typeface="Century Gothic" charset="0"/>
                <a:ea typeface="Century Gothic" charset="0"/>
                <a:cs typeface="Century Gothic" charset="0"/>
              </a:defRPr>
            </a:lvl4pPr>
            <a:lvl5pPr marL="1484313" indent="-2254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buFont typeface="Wingdings" pitchFamily="2" charset="2"/>
              <a:buChar char="v"/>
              <a:defRPr>
                <a:latin typeface="Century Gothic" charset="0"/>
                <a:ea typeface="Century Gothic" charset="0"/>
                <a:cs typeface="Century Gothic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charset="0"/>
              </a:rPr>
              <a:t>InterQual Delivery and Optimization</a:t>
            </a:r>
          </a:p>
        </p:txBody>
      </p:sp>
      <p:sp>
        <p:nvSpPr>
          <p:cNvPr id="51" name="Line 1624">
            <a:extLst>
              <a:ext uri="{FF2B5EF4-FFF2-40B4-BE49-F238E27FC236}">
                <a16:creationId xmlns:a16="http://schemas.microsoft.com/office/drawing/2014/main" id="{5AE4A71D-DC75-4388-B1A5-AC305CC0B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796" y="4926230"/>
            <a:ext cx="11424304" cy="28777"/>
          </a:xfrm>
          <a:prstGeom prst="line">
            <a:avLst/>
          </a:prstGeom>
          <a:noFill/>
          <a:ln w="12700" cap="flat">
            <a:solidFill>
              <a:srgbClr val="00006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0F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78F1682-4EC4-4F8D-A85D-1B8F745FD873}"/>
              </a:ext>
            </a:extLst>
          </p:cNvPr>
          <p:cNvSpPr/>
          <p:nvPr/>
        </p:nvSpPr>
        <p:spPr>
          <a:xfrm>
            <a:off x="9270359" y="4707542"/>
            <a:ext cx="26223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59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Optimization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77BDC73D-B15B-4520-9889-283DA24AA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19686"/>
              </p:ext>
            </p:extLst>
          </p:nvPr>
        </p:nvGraphicFramePr>
        <p:xfrm>
          <a:off x="7422617" y="1874573"/>
          <a:ext cx="2103120" cy="236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39395276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The ASAM Criteria</a:t>
                      </a:r>
                      <a:r>
                        <a:rPr lang="en-US" sz="1100" baseline="30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429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Behavioral Health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70400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Procedures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0604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Imaging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8815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Durable Medical Equipment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7258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Molecular Diagnostics &amp; Lab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24093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Medicare Pharmacy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593141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F56416BD-25C7-4675-95D8-012077995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599063"/>
              </p:ext>
            </p:extLst>
          </p:nvPr>
        </p:nvGraphicFramePr>
        <p:xfrm>
          <a:off x="5085388" y="1863444"/>
          <a:ext cx="210312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39395276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Procedures</a:t>
                      </a:r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4293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Imaging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704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Durable Medical Equipment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0604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Molecular Diagnostics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8815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Specialty Rx Non-Oncology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97258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Specialty Rx Oncology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24093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Specialty Referral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73376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Retrospective  Monitoring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88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89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6">
      <a:dk1>
        <a:srgbClr val="121A6C"/>
      </a:dk1>
      <a:lt1>
        <a:srgbClr val="FEFFFF"/>
      </a:lt1>
      <a:dk2>
        <a:srgbClr val="F8445F"/>
      </a:dk2>
      <a:lt2>
        <a:srgbClr val="FEFFFF"/>
      </a:lt2>
      <a:accent1>
        <a:srgbClr val="121A6C"/>
      </a:accent1>
      <a:accent2>
        <a:srgbClr val="59D0FF"/>
      </a:accent2>
      <a:accent3>
        <a:srgbClr val="45E9A7"/>
      </a:accent3>
      <a:accent4>
        <a:srgbClr val="465961"/>
      </a:accent4>
      <a:accent5>
        <a:srgbClr val="8300CD"/>
      </a:accent5>
      <a:accent6>
        <a:srgbClr val="E940CD"/>
      </a:accent6>
      <a:hlink>
        <a:srgbClr val="121A6C"/>
      </a:hlink>
      <a:folHlink>
        <a:srgbClr val="36464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erPortals xmlns="cc32c448-4d42-4a4a-a2f0-a7cc681a435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08A115360394D9F6D39443FB55B3B" ma:contentTypeVersion="15" ma:contentTypeDescription="Create a new document." ma:contentTypeScope="" ma:versionID="5d0b876c441859f23351e138c4087b36">
  <xsd:schema xmlns:xsd="http://www.w3.org/2001/XMLSchema" xmlns:xs="http://www.w3.org/2001/XMLSchema" xmlns:p="http://schemas.microsoft.com/office/2006/metadata/properties" xmlns:ns2="cc32c448-4d42-4a4a-a2f0-a7cc681a435e" xmlns:ns3="f946af55-514a-4414-84a3-59d406569ada" targetNamespace="http://schemas.microsoft.com/office/2006/metadata/properties" ma:root="true" ma:fieldsID="82661a82272b812b0b8454462dbc3e15" ns2:_="" ns3:_="">
    <xsd:import namespace="cc32c448-4d42-4a4a-a2f0-a7cc681a435e"/>
    <xsd:import namespace="f946af55-514a-4414-84a3-59d406569a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CustomerPorta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2c448-4d42-4a4a-a2f0-a7cc681a4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description="Topic 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CustomerPortals" ma:index="20" nillable="true" ma:displayName="Customer Portals" ma:description="Linda's review of:&#10;• Learning Source&#10;• Resource Center&#10;• Cloud Help&#10;• Customer Connect&#10;" ma:format="DateOnly" ma:internalName="CustomerPortals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6af55-514a-4414-84a3-59d406569a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5ADF5-7DD7-4C8A-B686-1DA87D854611}">
  <ds:schemaRefs>
    <ds:schemaRef ds:uri="http://schemas.microsoft.com/office/2006/metadata/properties"/>
    <ds:schemaRef ds:uri="http://schemas.microsoft.com/office/infopath/2007/PartnerControls"/>
    <ds:schemaRef ds:uri="cc32c448-4d42-4a4a-a2f0-a7cc681a435e"/>
  </ds:schemaRefs>
</ds:datastoreItem>
</file>

<file path=customXml/itemProps2.xml><?xml version="1.0" encoding="utf-8"?>
<ds:datastoreItem xmlns:ds="http://schemas.openxmlformats.org/officeDocument/2006/customXml" ds:itemID="{5127F447-E0D4-4CCB-9F6D-9554B6E78A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DC5B04-6CE9-4B37-AE85-ED6C60A20D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2c448-4d42-4a4a-a2f0-a7cc681a435e"/>
    <ds:schemaRef ds:uri="f946af55-514a-4414-84a3-59d406569a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159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.AppleSystemUIFont</vt:lpstr>
      <vt:lpstr>Arial</vt:lpstr>
      <vt:lpstr>Calibri</vt:lpstr>
      <vt:lpstr>Century Gothic</vt:lpstr>
      <vt:lpstr>Century Gothic Regular</vt:lpstr>
      <vt:lpstr>Courier New</vt:lpstr>
      <vt:lpstr>Wingdings</vt:lpstr>
      <vt:lpstr>1_Office Theme</vt:lpstr>
      <vt:lpstr>InterQual Portfolio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iNTERqUAL® pORTFOLIO</dc:title>
  <dc:creator>Keenan, Andrea</dc:creator>
  <cp:lastModifiedBy>Keenan, Andrea</cp:lastModifiedBy>
  <cp:revision>10</cp:revision>
  <dcterms:created xsi:type="dcterms:W3CDTF">2022-04-05T15:28:37Z</dcterms:created>
  <dcterms:modified xsi:type="dcterms:W3CDTF">2022-09-20T13:25:56Z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0x010100A2508A115360394D9F6D39443FB55B3B</vt:lpwstr>
  </property>
</Properties>
</file>